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Lst>
  <p:sldSz cy="6858000" cx="12192000"/>
  <p:notesSz cx="7102475" cy="9388475"/>
  <p:embeddedFontLst>
    <p:embeddedFont>
      <p:font typeface="Tahoma"/>
      <p:regular r:id="rId19"/>
      <p:bold r:id="rId2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GoogleSlidesCustomDataVersion2">
      <go:slidesCustomData xmlns:go="http://customooxmlschemas.google.com/" r:id="rId21" roundtripDataSignature="AMtx7miQ10xhzqJRPOWTadtz1GMK4WyR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7242229-BB2A-4F80-8BF6-72CE946748DA}">
  <a:tblStyle styleId="{37242229-BB2A-4F80-8BF6-72CE946748D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Tahoma-bold.fntdata"/><Relationship Id="rId11" Type="http://schemas.openxmlformats.org/officeDocument/2006/relationships/slide" Target="slides/slide5.xml"/><Relationship Id="rId10" Type="http://schemas.openxmlformats.org/officeDocument/2006/relationships/slide" Target="slides/slide4.xml"/><Relationship Id="rId21" Type="http://customschemas.google.com/relationships/presentationmetadata" Target="metadata"/><Relationship Id="rId13" Type="http://schemas.openxmlformats.org/officeDocument/2006/relationships/slide" Target="slides/slide7.xml"/><Relationship Id="rId12" Type="http://schemas.openxmlformats.org/officeDocument/2006/relationships/slide" Target="slides/slide6.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5" Type="http://schemas.openxmlformats.org/officeDocument/2006/relationships/slideMaster" Target="slideMasters/slideMaster1.xml"/><Relationship Id="rId19" Type="http://schemas.openxmlformats.org/officeDocument/2006/relationships/font" Target="fonts/Tahoma-regular.fntdata"/><Relationship Id="rId6" Type="http://schemas.openxmlformats.org/officeDocument/2006/relationships/notesMaster" Target="notesMasters/notesMaster1.xml"/><Relationship Id="rId18" Type="http://schemas.openxmlformats.org/officeDocument/2006/relationships/slide" Target="slides/slide12.xml"/><Relationship Id="rId7" Type="http://schemas.openxmlformats.org/officeDocument/2006/relationships/slide" Target="slides/slide1.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3077739" cy="471054"/>
          </a:xfrm>
          <a:prstGeom prst="rect">
            <a:avLst/>
          </a:prstGeom>
          <a:noFill/>
          <a:ln>
            <a:noFill/>
          </a:ln>
        </p:spPr>
        <p:txBody>
          <a:bodyPr anchorCtr="0" anchor="t" bIns="47100" lIns="94225" spcFirstLastPara="1" rIns="94225" wrap="square" tIns="471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092" y="0"/>
            <a:ext cx="3077739" cy="471054"/>
          </a:xfrm>
          <a:prstGeom prst="rect">
            <a:avLst/>
          </a:prstGeom>
          <a:noFill/>
          <a:ln>
            <a:noFill/>
          </a:ln>
        </p:spPr>
        <p:txBody>
          <a:bodyPr anchorCtr="0" anchor="t" bIns="47100" lIns="94225" spcFirstLastPara="1" rIns="94225" wrap="square" tIns="471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917422"/>
            <a:ext cx="3077739" cy="471053"/>
          </a:xfrm>
          <a:prstGeom prst="rect">
            <a:avLst/>
          </a:prstGeom>
          <a:noFill/>
          <a:ln>
            <a:noFill/>
          </a:ln>
        </p:spPr>
        <p:txBody>
          <a:bodyPr anchorCtr="0" anchor="b" bIns="47100" lIns="94225" spcFirstLastPara="1" rIns="94225" wrap="square" tIns="471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092" y="8917422"/>
            <a:ext cx="3077739" cy="471053"/>
          </a:xfrm>
          <a:prstGeom prst="rect">
            <a:avLst/>
          </a:prstGeom>
          <a:noFill/>
          <a:ln>
            <a:noFill/>
          </a:ln>
        </p:spPr>
        <p:txBody>
          <a:bodyPr anchorCtr="0" anchor="b" bIns="47100" lIns="94225" spcFirstLastPara="1" rIns="94225" wrap="square" tIns="471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66" name="Google Shape;66;p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11: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59" name="Google Shape;159;p11: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e525566f4_0_14: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e525566f4_0_14:notes"/>
          <p:cNvSpPr txBox="1"/>
          <p:nvPr>
            <p:ph idx="1" type="body"/>
          </p:nvPr>
        </p:nvSpPr>
        <p:spPr>
          <a:xfrm>
            <a:off x="710248" y="4518204"/>
            <a:ext cx="5682000" cy="3696600"/>
          </a:xfrm>
          <a:prstGeom prst="rect">
            <a:avLst/>
          </a:prstGeom>
        </p:spPr>
        <p:txBody>
          <a:bodyPr anchorCtr="0" anchor="t" bIns="47100" lIns="94225" spcFirstLastPara="1" rIns="94225" wrap="square" tIns="47100">
            <a:noAutofit/>
          </a:bodyPr>
          <a:lstStyle/>
          <a:p>
            <a:pPr indent="0" lvl="0" marL="0" rtl="0" algn="l">
              <a:spcBef>
                <a:spcPts val="0"/>
              </a:spcBef>
              <a:spcAft>
                <a:spcPts val="0"/>
              </a:spcAft>
              <a:buNone/>
            </a:pPr>
            <a:r>
              <a:t/>
            </a:r>
            <a:endParaRPr/>
          </a:p>
        </p:txBody>
      </p:sp>
      <p:sp>
        <p:nvSpPr>
          <p:cNvPr id="169" name="Google Shape;169;g2ae525566f4_0_14:notes"/>
          <p:cNvSpPr txBox="1"/>
          <p:nvPr>
            <p:ph idx="12" type="sldNum"/>
          </p:nvPr>
        </p:nvSpPr>
        <p:spPr>
          <a:xfrm>
            <a:off x="4023092" y="8917422"/>
            <a:ext cx="3077700" cy="471000"/>
          </a:xfrm>
          <a:prstGeom prst="rect">
            <a:avLst/>
          </a:prstGeom>
        </p:spPr>
        <p:txBody>
          <a:bodyPr anchorCtr="0" anchor="b" bIns="47100" lIns="94225" spcFirstLastPara="1" rIns="94225" wrap="square" tIns="471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p1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75" name="Google Shape;175;p1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2: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74" name="Google Shape;74;p2: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g27ba674ee1a_8_2:notes"/>
          <p:cNvSpPr txBox="1"/>
          <p:nvPr>
            <p:ph idx="1" type="body"/>
          </p:nvPr>
        </p:nvSpPr>
        <p:spPr>
          <a:xfrm>
            <a:off x="709767" y="4517968"/>
            <a:ext cx="5682900" cy="3697500"/>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81" name="Google Shape;81;g27ba674ee1a_8_2:notes"/>
          <p:cNvSpPr/>
          <p:nvPr>
            <p:ph idx="2" type="sldImg"/>
          </p:nvPr>
        </p:nvSpPr>
        <p:spPr>
          <a:xfrm>
            <a:off x="1939550" y="1173035"/>
            <a:ext cx="3223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3: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90" name="Google Shape;90;p3: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4: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02" name="Google Shape;102;p4: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5: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19" name="Google Shape;119;p5: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7c1a9f7500_1_0:notes"/>
          <p:cNvSpPr/>
          <p:nvPr>
            <p:ph idx="2" type="sldImg"/>
          </p:nvPr>
        </p:nvSpPr>
        <p:spPr>
          <a:xfrm>
            <a:off x="735013" y="1173163"/>
            <a:ext cx="5632500" cy="3168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 name="Google Shape;127;g27c1a9f7500_1_0:notes"/>
          <p:cNvSpPr txBox="1"/>
          <p:nvPr>
            <p:ph idx="1" type="body"/>
          </p:nvPr>
        </p:nvSpPr>
        <p:spPr>
          <a:xfrm>
            <a:off x="710248" y="4518204"/>
            <a:ext cx="5682000" cy="3696600"/>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28" name="Google Shape;128;g27c1a9f7500_1_0:notes"/>
          <p:cNvSpPr txBox="1"/>
          <p:nvPr>
            <p:ph idx="12" type="sldNum"/>
          </p:nvPr>
        </p:nvSpPr>
        <p:spPr>
          <a:xfrm>
            <a:off x="4023092" y="8917422"/>
            <a:ext cx="3077700" cy="471000"/>
          </a:xfrm>
          <a:prstGeom prst="rect">
            <a:avLst/>
          </a:prstGeom>
          <a:noFill/>
          <a:ln>
            <a:noFill/>
          </a:ln>
        </p:spPr>
        <p:txBody>
          <a:bodyPr anchorCtr="0" anchor="b" bIns="47100" lIns="94225" spcFirstLastPara="1" rIns="94225" wrap="square" tIns="471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40" name="Google Shape;140;p6: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7:notes"/>
          <p:cNvSpPr txBox="1"/>
          <p:nvPr>
            <p:ph idx="1" type="body"/>
          </p:nvPr>
        </p:nvSpPr>
        <p:spPr>
          <a:xfrm>
            <a:off x="710248" y="4518204"/>
            <a:ext cx="5681980" cy="3696712"/>
          </a:xfrm>
          <a:prstGeom prst="rect">
            <a:avLst/>
          </a:prstGeom>
          <a:noFill/>
          <a:ln>
            <a:noFill/>
          </a:ln>
        </p:spPr>
        <p:txBody>
          <a:bodyPr anchorCtr="0" anchor="t" bIns="47100" lIns="94225" spcFirstLastPara="1" rIns="94225" wrap="square" tIns="47100">
            <a:noAutofit/>
          </a:bodyPr>
          <a:lstStyle/>
          <a:p>
            <a:pPr indent="0" lvl="0" marL="0" rtl="0" algn="l">
              <a:lnSpc>
                <a:spcPct val="100000"/>
              </a:lnSpc>
              <a:spcBef>
                <a:spcPts val="0"/>
              </a:spcBef>
              <a:spcAft>
                <a:spcPts val="0"/>
              </a:spcAft>
              <a:buSzPts val="1400"/>
              <a:buNone/>
            </a:pPr>
            <a:r>
              <a:t/>
            </a:r>
            <a:endParaRPr/>
          </a:p>
        </p:txBody>
      </p:sp>
      <p:sp>
        <p:nvSpPr>
          <p:cNvPr id="147" name="Google Shape;147;p7:notes"/>
          <p:cNvSpPr/>
          <p:nvPr>
            <p:ph idx="2" type="sldImg"/>
          </p:nvPr>
        </p:nvSpPr>
        <p:spPr>
          <a:xfrm>
            <a:off x="735013" y="1173163"/>
            <a:ext cx="5632450" cy="31686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accent2"/>
        </a:solidFill>
      </p:bgPr>
    </p:bg>
    <p:spTree>
      <p:nvGrpSpPr>
        <p:cNvPr id="15" name="Shape 15"/>
        <p:cNvGrpSpPr/>
        <p:nvPr/>
      </p:nvGrpSpPr>
      <p:grpSpPr>
        <a:xfrm>
          <a:off x="0" y="0"/>
          <a:ext cx="0" cy="0"/>
          <a:chOff x="0" y="0"/>
          <a:chExt cx="0" cy="0"/>
        </a:xfrm>
      </p:grpSpPr>
      <p:sp>
        <p:nvSpPr>
          <p:cNvPr id="16" name="Google Shape;16;p19"/>
          <p:cNvSpPr txBox="1"/>
          <p:nvPr>
            <p:ph type="ctrTitle"/>
          </p:nvPr>
        </p:nvSpPr>
        <p:spPr>
          <a:xfrm>
            <a:off x="6374781" y="4393579"/>
            <a:ext cx="5490117" cy="1158135"/>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chemeClr val="lt1"/>
              </a:buClr>
              <a:buSzPts val="4000"/>
              <a:buFont typeface="Arial"/>
              <a:buNone/>
              <a:defRPr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19"/>
          <p:cNvSpPr txBox="1"/>
          <p:nvPr>
            <p:ph idx="1" type="subTitle"/>
          </p:nvPr>
        </p:nvSpPr>
        <p:spPr>
          <a:xfrm>
            <a:off x="6374781" y="5573485"/>
            <a:ext cx="5490117" cy="478972"/>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lt1"/>
              </a:buClr>
              <a:buSzPts val="2000"/>
              <a:buNone/>
              <a:defRPr sz="2000">
                <a:solidFill>
                  <a:schemeClr val="lt1"/>
                </a:solidFill>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19"/>
          <p:cNvSpPr/>
          <p:nvPr>
            <p:ph idx="2" type="pic"/>
          </p:nvPr>
        </p:nvSpPr>
        <p:spPr>
          <a:xfrm>
            <a:off x="0" y="0"/>
            <a:ext cx="4495800" cy="68580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20"/>
          <p:cNvSpPr txBox="1"/>
          <p:nvPr>
            <p:ph type="title"/>
          </p:nvPr>
        </p:nvSpPr>
        <p:spPr>
          <a:xfrm>
            <a:off x="3615018" y="561527"/>
            <a:ext cx="7738782" cy="4697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0"/>
          <p:cNvSpPr txBox="1"/>
          <p:nvPr>
            <p:ph idx="1" type="body"/>
          </p:nvPr>
        </p:nvSpPr>
        <p:spPr>
          <a:xfrm>
            <a:off x="3695700" y="1355863"/>
            <a:ext cx="7658100" cy="35127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a:lvl1pPr>
            <a:lvl2pPr indent="-228600" lvl="1" marL="914400" algn="l">
              <a:lnSpc>
                <a:spcPct val="100000"/>
              </a:lnSpc>
              <a:spcBef>
                <a:spcPts val="500"/>
              </a:spcBef>
              <a:spcAft>
                <a:spcPts val="0"/>
              </a:spcAft>
              <a:buClr>
                <a:schemeClr val="dk1"/>
              </a:buClr>
              <a:buSzPts val="1600"/>
              <a:buNone/>
              <a:defRPr/>
            </a:lvl2pPr>
            <a:lvl3pPr indent="-228600" lvl="2" marL="1371600" algn="l">
              <a:lnSpc>
                <a:spcPct val="100000"/>
              </a:lnSpc>
              <a:spcBef>
                <a:spcPts val="500"/>
              </a:spcBef>
              <a:spcAft>
                <a:spcPts val="0"/>
              </a:spcAft>
              <a:buClr>
                <a:schemeClr val="dk1"/>
              </a:buClr>
              <a:buSzPts val="1400"/>
              <a:buNone/>
              <a:defRPr/>
            </a:lvl3pPr>
            <a:lvl4pPr indent="-228600" lvl="3" marL="1828800" algn="l">
              <a:lnSpc>
                <a:spcPct val="100000"/>
              </a:lnSpc>
              <a:spcBef>
                <a:spcPts val="500"/>
              </a:spcBef>
              <a:spcAft>
                <a:spcPts val="0"/>
              </a:spcAft>
              <a:buClr>
                <a:schemeClr val="dk1"/>
              </a:buClr>
              <a:buSzPts val="1400"/>
              <a:buNone/>
              <a:defRPr/>
            </a:lvl4pPr>
            <a:lvl5pPr indent="-228600" lvl="4" marL="2286000" algn="l">
              <a:lnSpc>
                <a:spcPct val="100000"/>
              </a:lnSpc>
              <a:spcBef>
                <a:spcPts val="500"/>
              </a:spcBef>
              <a:spcAft>
                <a:spcPts val="0"/>
              </a:spcAft>
              <a:buClr>
                <a:schemeClr val="dk1"/>
              </a:buClr>
              <a:buSzPts val="14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20"/>
          <p:cNvSpPr/>
          <p:nvPr/>
        </p:nvSpPr>
        <p:spPr>
          <a:xfrm>
            <a:off x="0" y="0"/>
            <a:ext cx="3021980" cy="68580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close up of a sign&#10;&#10;Description automatically generated" id="23" name="Google Shape;23;p20"/>
          <p:cNvPicPr preferRelativeResize="0"/>
          <p:nvPr/>
        </p:nvPicPr>
        <p:blipFill rotWithShape="1">
          <a:blip r:embed="rId2">
            <a:alphaModFix/>
          </a:blip>
          <a:srcRect b="0" l="0" r="0" t="0"/>
          <a:stretch/>
        </p:blipFill>
        <p:spPr>
          <a:xfrm>
            <a:off x="426070" y="5177336"/>
            <a:ext cx="1256807" cy="1156401"/>
          </a:xfrm>
          <a:prstGeom prst="rect">
            <a:avLst/>
          </a:prstGeom>
          <a:noFill/>
          <a:ln>
            <a:noFill/>
          </a:ln>
        </p:spPr>
      </p:pic>
      <p:sp>
        <p:nvSpPr>
          <p:cNvPr id="24" name="Google Shape;24;p20"/>
          <p:cNvSpPr/>
          <p:nvPr>
            <p:ph idx="2" type="pic"/>
          </p:nvPr>
        </p:nvSpPr>
        <p:spPr>
          <a:xfrm>
            <a:off x="3021980" y="5177336"/>
            <a:ext cx="3351926" cy="1680664"/>
          </a:xfrm>
          <a:prstGeom prst="rect">
            <a:avLst/>
          </a:prstGeom>
          <a:noFill/>
          <a:ln>
            <a:noFill/>
          </a:ln>
        </p:spPr>
      </p:sp>
      <p:sp>
        <p:nvSpPr>
          <p:cNvPr id="25" name="Google Shape;25;p20"/>
          <p:cNvSpPr/>
          <p:nvPr>
            <p:ph idx="3" type="pic"/>
          </p:nvPr>
        </p:nvSpPr>
        <p:spPr>
          <a:xfrm>
            <a:off x="6373906" y="5177336"/>
            <a:ext cx="5818094" cy="1680664"/>
          </a:xfrm>
          <a:prstGeom prst="rect">
            <a:avLst/>
          </a:prstGeom>
          <a:noFill/>
          <a:ln>
            <a:noFill/>
          </a:ln>
        </p:spPr>
      </p:sp>
      <p:sp>
        <p:nvSpPr>
          <p:cNvPr id="26" name="Google Shape;26;p20"/>
          <p:cNvSpPr txBox="1"/>
          <p:nvPr>
            <p:ph idx="4" type="body"/>
          </p:nvPr>
        </p:nvSpPr>
        <p:spPr>
          <a:xfrm>
            <a:off x="365311" y="561526"/>
            <a:ext cx="2193925" cy="4307037"/>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000"/>
              </a:spcBef>
              <a:spcAft>
                <a:spcPts val="0"/>
              </a:spcAft>
              <a:buClr>
                <a:schemeClr val="lt1"/>
              </a:buClr>
              <a:buSzPts val="1800"/>
              <a:buNone/>
              <a:defRPr>
                <a:solidFill>
                  <a:schemeClr val="lt1"/>
                </a:solidFill>
              </a:defRPr>
            </a:lvl1pPr>
            <a:lvl2pPr indent="-228600" lvl="1" marL="914400" algn="l">
              <a:lnSpc>
                <a:spcPct val="100000"/>
              </a:lnSpc>
              <a:spcBef>
                <a:spcPts val="500"/>
              </a:spcBef>
              <a:spcAft>
                <a:spcPts val="0"/>
              </a:spcAft>
              <a:buClr>
                <a:schemeClr val="lt1"/>
              </a:buClr>
              <a:buSzPts val="1600"/>
              <a:buNone/>
              <a:defRPr>
                <a:solidFill>
                  <a:schemeClr val="lt1"/>
                </a:solidFill>
              </a:defRPr>
            </a:lvl2pPr>
            <a:lvl3pPr indent="-228600" lvl="2" marL="1371600" algn="l">
              <a:lnSpc>
                <a:spcPct val="100000"/>
              </a:lnSpc>
              <a:spcBef>
                <a:spcPts val="500"/>
              </a:spcBef>
              <a:spcAft>
                <a:spcPts val="0"/>
              </a:spcAft>
              <a:buClr>
                <a:schemeClr val="lt1"/>
              </a:buClr>
              <a:buSzPts val="1400"/>
              <a:buNone/>
              <a:defRPr>
                <a:solidFill>
                  <a:schemeClr val="lt1"/>
                </a:solidFill>
              </a:defRPr>
            </a:lvl3pPr>
            <a:lvl4pPr indent="-228600" lvl="3" marL="1828800" algn="l">
              <a:lnSpc>
                <a:spcPct val="100000"/>
              </a:lnSpc>
              <a:spcBef>
                <a:spcPts val="500"/>
              </a:spcBef>
              <a:spcAft>
                <a:spcPts val="0"/>
              </a:spcAft>
              <a:buClr>
                <a:schemeClr val="lt1"/>
              </a:buClr>
              <a:buSzPts val="1400"/>
              <a:buNone/>
              <a:defRPr>
                <a:solidFill>
                  <a:schemeClr val="lt1"/>
                </a:solidFill>
              </a:defRPr>
            </a:lvl4pPr>
            <a:lvl5pPr indent="-228600" lvl="4" marL="2286000" algn="l">
              <a:lnSpc>
                <a:spcPct val="100000"/>
              </a:lnSpc>
              <a:spcBef>
                <a:spcPts val="500"/>
              </a:spcBef>
              <a:spcAft>
                <a:spcPts val="0"/>
              </a:spcAft>
              <a:buClr>
                <a:schemeClr val="lt1"/>
              </a:buClr>
              <a:buSzPts val="1400"/>
              <a:buNone/>
              <a:defRPr>
                <a:solidFill>
                  <a:schemeClr val="lt1"/>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pos="264">
          <p15:clr>
            <a:srgbClr val="FBAE40"/>
          </p15:clr>
        </p15:guide>
        <p15:guide id="2" orient="horz" pos="6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showMasterSp="0" type="obj">
  <p:cSld name="OBJECT">
    <p:bg>
      <p:bgPr>
        <a:solidFill>
          <a:schemeClr val="lt1"/>
        </a:solidFill>
      </p:bgPr>
    </p:bg>
    <p:spTree>
      <p:nvGrpSpPr>
        <p:cNvPr id="27" name="Shape 27"/>
        <p:cNvGrpSpPr/>
        <p:nvPr/>
      </p:nvGrpSpPr>
      <p:grpSpPr>
        <a:xfrm>
          <a:off x="0" y="0"/>
          <a:ext cx="0" cy="0"/>
          <a:chOff x="0" y="0"/>
          <a:chExt cx="0" cy="0"/>
        </a:xfrm>
      </p:grpSpPr>
      <p:sp>
        <p:nvSpPr>
          <p:cNvPr id="28" name="Google Shape;28;g27ba674ee1a_8_50"/>
          <p:cNvSpPr/>
          <p:nvPr/>
        </p:nvSpPr>
        <p:spPr>
          <a:xfrm>
            <a:off x="0" y="1"/>
            <a:ext cx="3022600" cy="6858000"/>
          </a:xfrm>
          <a:custGeom>
            <a:rect b="b" l="l" r="r" t="t"/>
            <a:pathLst>
              <a:path extrusionOk="0" h="6858000" w="3022600">
                <a:moveTo>
                  <a:pt x="0" y="0"/>
                </a:moveTo>
                <a:lnTo>
                  <a:pt x="3021978" y="0"/>
                </a:lnTo>
                <a:lnTo>
                  <a:pt x="3021978" y="6857998"/>
                </a:lnTo>
                <a:lnTo>
                  <a:pt x="0" y="6857998"/>
                </a:lnTo>
                <a:lnTo>
                  <a:pt x="0" y="0"/>
                </a:lnTo>
                <a:close/>
              </a:path>
            </a:pathLst>
          </a:custGeom>
          <a:solidFill>
            <a:srgbClr val="00C6DC"/>
          </a:solid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29" name="Google Shape;29;g27ba674ee1a_8_50"/>
          <p:cNvSpPr/>
          <p:nvPr/>
        </p:nvSpPr>
        <p:spPr>
          <a:xfrm>
            <a:off x="426070" y="5177335"/>
            <a:ext cx="1256700" cy="1156500"/>
          </a:xfrm>
          <a:prstGeom prst="rect">
            <a:avLst/>
          </a:prstGeom>
          <a:blipFill rotWithShape="1">
            <a:blip r:embed="rId2">
              <a:alphaModFix/>
            </a:blip>
            <a:stretch>
              <a:fillRect b="0" l="0" r="0" t="0"/>
            </a:stretch>
          </a:blip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30" name="Google Shape;30;g27ba674ee1a_8_50"/>
          <p:cNvSpPr txBox="1"/>
          <p:nvPr>
            <p:ph type="title"/>
          </p:nvPr>
        </p:nvSpPr>
        <p:spPr>
          <a:xfrm>
            <a:off x="1999749" y="1437134"/>
            <a:ext cx="8192400" cy="2578200"/>
          </a:xfrm>
          <a:prstGeom prst="rect">
            <a:avLst/>
          </a:prstGeom>
          <a:noFill/>
          <a:ln>
            <a:noFill/>
          </a:ln>
        </p:spPr>
        <p:txBody>
          <a:bodyPr anchorCtr="0" anchor="t" bIns="0" lIns="0" spcFirstLastPara="1" rIns="0" wrap="square" tIns="0">
            <a:spAutoFit/>
          </a:bodyPr>
          <a:lstStyle>
            <a:lvl1pPr lvl="0" algn="l">
              <a:lnSpc>
                <a:spcPct val="90000"/>
              </a:lnSpc>
              <a:spcBef>
                <a:spcPts val="0"/>
              </a:spcBef>
              <a:spcAft>
                <a:spcPts val="0"/>
              </a:spcAft>
              <a:buSzPts val="2800"/>
              <a:buNone/>
              <a:defRPr b="0" i="0" sz="3700">
                <a:solidFill>
                  <a:srgbClr val="2E386D"/>
                </a:solidFill>
                <a:latin typeface="Tahoma"/>
                <a:ea typeface="Tahoma"/>
                <a:cs typeface="Tahoma"/>
                <a:sym typeface="Tahom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g27ba674ee1a_8_50"/>
          <p:cNvSpPr txBox="1"/>
          <p:nvPr>
            <p:ph idx="11" type="ftr"/>
          </p:nvPr>
        </p:nvSpPr>
        <p:spPr>
          <a:xfrm>
            <a:off x="4145280" y="6377940"/>
            <a:ext cx="3901500" cy="342900"/>
          </a:xfrm>
          <a:prstGeom prst="rect">
            <a:avLst/>
          </a:prstGeom>
          <a:noFill/>
          <a:ln>
            <a:noFill/>
          </a:ln>
        </p:spPr>
        <p:txBody>
          <a:bodyPr anchorCtr="0" anchor="t" bIns="0" lIns="0" spcFirstLastPara="1" rIns="0" wrap="square" tIns="0">
            <a:spAutoFit/>
          </a:bodyPr>
          <a:lstStyle>
            <a:lvl1pPr lvl="0" algn="ctr">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g27ba674ee1a_8_50"/>
          <p:cNvSpPr txBox="1"/>
          <p:nvPr>
            <p:ph idx="10" type="dt"/>
          </p:nvPr>
        </p:nvSpPr>
        <p:spPr>
          <a:xfrm>
            <a:off x="609600" y="6377940"/>
            <a:ext cx="2804100" cy="342900"/>
          </a:xfrm>
          <a:prstGeom prst="rect">
            <a:avLst/>
          </a:prstGeom>
          <a:noFill/>
          <a:ln>
            <a:noFill/>
          </a:ln>
        </p:spPr>
        <p:txBody>
          <a:bodyPr anchorCtr="0" anchor="t" bIns="0" lIns="0" spcFirstLastPara="1" rIns="0" wrap="square" tIns="0">
            <a:spAutoFit/>
          </a:bodyPr>
          <a:lstStyle>
            <a:lvl1pPr lvl="0" algn="l">
              <a:lnSpc>
                <a:spcPct val="100000"/>
              </a:lnSpc>
              <a:spcBef>
                <a:spcPts val="0"/>
              </a:spcBef>
              <a:spcAft>
                <a:spcPts val="0"/>
              </a:spcAft>
              <a:buSzPts val="1400"/>
              <a:buNone/>
              <a:defRPr>
                <a:solidFill>
                  <a:srgbClr val="88888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g27ba674ee1a_8_50"/>
          <p:cNvSpPr txBox="1"/>
          <p:nvPr>
            <p:ph idx="12" type="sldNum"/>
          </p:nvPr>
        </p:nvSpPr>
        <p:spPr>
          <a:xfrm>
            <a:off x="8778240" y="6377940"/>
            <a:ext cx="2804100" cy="138600"/>
          </a:xfrm>
          <a:prstGeom prst="rect">
            <a:avLst/>
          </a:prstGeom>
          <a:noFill/>
          <a:ln>
            <a:noFill/>
          </a:ln>
        </p:spPr>
        <p:txBody>
          <a:bodyPr anchorCtr="0" anchor="t" bIns="0" lIns="0" spcFirstLastPara="1" rIns="0" wrap="square" tIns="0">
            <a:sp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sz="1800">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lide Break">
  <p:cSld name="2_Slide Break">
    <p:bg>
      <p:bgPr>
        <a:solidFill>
          <a:schemeClr val="lt1"/>
        </a:solidFill>
      </p:bgPr>
    </p:bg>
    <p:spTree>
      <p:nvGrpSpPr>
        <p:cNvPr id="34" name="Shape 34"/>
        <p:cNvGrpSpPr/>
        <p:nvPr/>
      </p:nvGrpSpPr>
      <p:grpSpPr>
        <a:xfrm>
          <a:off x="0" y="0"/>
          <a:ext cx="0" cy="0"/>
          <a:chOff x="0" y="0"/>
          <a:chExt cx="0" cy="0"/>
        </a:xfrm>
      </p:grpSpPr>
      <p:sp>
        <p:nvSpPr>
          <p:cNvPr id="35" name="Google Shape;35;p21"/>
          <p:cNvSpPr/>
          <p:nvPr/>
        </p:nvSpPr>
        <p:spPr>
          <a:xfrm>
            <a:off x="3021980" y="0"/>
            <a:ext cx="9170020" cy="6138315"/>
          </a:xfrm>
          <a:custGeom>
            <a:rect b="b" l="l" r="r" t="t"/>
            <a:pathLst>
              <a:path extrusionOk="0" h="6138315" w="9170020">
                <a:moveTo>
                  <a:pt x="0" y="0"/>
                </a:moveTo>
                <a:lnTo>
                  <a:pt x="1528337" y="0"/>
                </a:lnTo>
                <a:lnTo>
                  <a:pt x="1528337" y="0"/>
                </a:lnTo>
                <a:lnTo>
                  <a:pt x="3820842" y="0"/>
                </a:lnTo>
                <a:lnTo>
                  <a:pt x="9170020" y="0"/>
                </a:lnTo>
                <a:lnTo>
                  <a:pt x="9170020" y="3024768"/>
                </a:lnTo>
                <a:lnTo>
                  <a:pt x="9170020" y="3024768"/>
                </a:lnTo>
                <a:lnTo>
                  <a:pt x="9170020" y="4321098"/>
                </a:lnTo>
                <a:lnTo>
                  <a:pt x="9170020" y="5185317"/>
                </a:lnTo>
                <a:lnTo>
                  <a:pt x="7586597" y="5185317"/>
                </a:lnTo>
                <a:lnTo>
                  <a:pt x="7561206" y="6138315"/>
                </a:lnTo>
                <a:lnTo>
                  <a:pt x="6542790" y="5195149"/>
                </a:lnTo>
                <a:lnTo>
                  <a:pt x="0" y="5185317"/>
                </a:lnTo>
                <a:lnTo>
                  <a:pt x="0" y="4321098"/>
                </a:lnTo>
                <a:lnTo>
                  <a:pt x="0" y="3024768"/>
                </a:lnTo>
                <a:lnTo>
                  <a:pt x="0" y="3024768"/>
                </a:lnTo>
                <a:lnTo>
                  <a:pt x="0" y="0"/>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36" name="Google Shape;36;p21"/>
          <p:cNvSpPr/>
          <p:nvPr>
            <p:ph idx="2" type="pic"/>
          </p:nvPr>
        </p:nvSpPr>
        <p:spPr>
          <a:xfrm>
            <a:off x="0" y="0"/>
            <a:ext cx="3021980" cy="5185317"/>
          </a:xfrm>
          <a:prstGeom prst="rect">
            <a:avLst/>
          </a:prstGeom>
          <a:noFill/>
          <a:ln>
            <a:noFill/>
          </a:ln>
        </p:spPr>
      </p:sp>
      <p:sp>
        <p:nvSpPr>
          <p:cNvPr id="37" name="Google Shape;37;p21"/>
          <p:cNvSpPr txBox="1"/>
          <p:nvPr>
            <p:ph type="ctrTitle"/>
          </p:nvPr>
        </p:nvSpPr>
        <p:spPr>
          <a:xfrm>
            <a:off x="3766051" y="1442214"/>
            <a:ext cx="8027020" cy="3573538"/>
          </a:xfrm>
          <a:prstGeom prst="rect">
            <a:avLst/>
          </a:prstGeom>
          <a:noFill/>
          <a:ln>
            <a:noFill/>
          </a:ln>
        </p:spPr>
        <p:txBody>
          <a:bodyPr anchorCtr="0" anchor="t" bIns="45700" lIns="91425" spcFirstLastPara="1" rIns="91425" wrap="square" tIns="45700">
            <a:noAutofit/>
          </a:bodyPr>
          <a:lstStyle>
            <a:lvl1pPr lvl="0" algn="l">
              <a:lnSpc>
                <a:spcPct val="140000"/>
              </a:lnSpc>
              <a:spcBef>
                <a:spcPts val="0"/>
              </a:spcBef>
              <a:spcAft>
                <a:spcPts val="0"/>
              </a:spcAft>
              <a:buClr>
                <a:schemeClr val="lt1"/>
              </a:buClr>
              <a:buSzPts val="4000"/>
              <a:buFont typeface="Arial"/>
              <a:buNone/>
              <a:defRPr sz="40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8" name="Shape 38"/>
        <p:cNvGrpSpPr/>
        <p:nvPr/>
      </p:nvGrpSpPr>
      <p:grpSpPr>
        <a:xfrm>
          <a:off x="0" y="0"/>
          <a:ext cx="0" cy="0"/>
          <a:chOff x="0" y="0"/>
          <a:chExt cx="0" cy="0"/>
        </a:xfrm>
      </p:grpSpPr>
      <p:sp>
        <p:nvSpPr>
          <p:cNvPr id="39" name="Google Shape;39;p22"/>
          <p:cNvSpPr txBox="1"/>
          <p:nvPr>
            <p:ph type="title"/>
          </p:nvPr>
        </p:nvSpPr>
        <p:spPr>
          <a:xfrm>
            <a:off x="838200" y="561527"/>
            <a:ext cx="10515600" cy="4697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22"/>
          <p:cNvSpPr txBox="1"/>
          <p:nvPr>
            <p:ph idx="1" type="body"/>
          </p:nvPr>
        </p:nvSpPr>
        <p:spPr>
          <a:xfrm>
            <a:off x="838200" y="1358552"/>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22"/>
          <p:cNvSpPr txBox="1"/>
          <p:nvPr>
            <p:ph idx="2" type="body"/>
          </p:nvPr>
        </p:nvSpPr>
        <p:spPr>
          <a:xfrm>
            <a:off x="6172200" y="1358552"/>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2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2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2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descr="A screenshot of a cell phone&#10;&#10;Description automatically generated" id="45" name="Google Shape;45;p22"/>
          <p:cNvPicPr preferRelativeResize="0"/>
          <p:nvPr/>
        </p:nvPicPr>
        <p:blipFill rotWithShape="1">
          <a:blip r:embed="rId2">
            <a:alphaModFix/>
          </a:blip>
          <a:srcRect b="0" l="0" r="0" t="0"/>
          <a:stretch/>
        </p:blipFill>
        <p:spPr>
          <a:xfrm>
            <a:off x="13025718" y="4773705"/>
            <a:ext cx="10757647"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6" name="Shape 46"/>
        <p:cNvGrpSpPr/>
        <p:nvPr/>
      </p:nvGrpSpPr>
      <p:grpSpPr>
        <a:xfrm>
          <a:off x="0" y="0"/>
          <a:ext cx="0" cy="0"/>
          <a:chOff x="0" y="0"/>
          <a:chExt cx="0" cy="0"/>
        </a:xfrm>
      </p:grpSpPr>
      <p:sp>
        <p:nvSpPr>
          <p:cNvPr id="47" name="Google Shape;47;p23"/>
          <p:cNvSpPr txBox="1"/>
          <p:nvPr>
            <p:ph idx="1" type="body"/>
          </p:nvPr>
        </p:nvSpPr>
        <p:spPr>
          <a:xfrm>
            <a:off x="839788" y="1333500"/>
            <a:ext cx="5157787" cy="43573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1" sz="1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23"/>
          <p:cNvSpPr txBox="1"/>
          <p:nvPr>
            <p:ph idx="2" type="body"/>
          </p:nvPr>
        </p:nvSpPr>
        <p:spPr>
          <a:xfrm>
            <a:off x="839788" y="1907022"/>
            <a:ext cx="5157787" cy="393497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23"/>
          <p:cNvSpPr txBox="1"/>
          <p:nvPr>
            <p:ph idx="3" type="body"/>
          </p:nvPr>
        </p:nvSpPr>
        <p:spPr>
          <a:xfrm>
            <a:off x="6172200" y="1333500"/>
            <a:ext cx="5183188" cy="435736"/>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1800"/>
              <a:buNone/>
              <a:defRPr b="1" sz="18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23"/>
          <p:cNvSpPr txBox="1"/>
          <p:nvPr>
            <p:ph idx="4" type="body"/>
          </p:nvPr>
        </p:nvSpPr>
        <p:spPr>
          <a:xfrm>
            <a:off x="6172200" y="1907022"/>
            <a:ext cx="5183188" cy="3934978"/>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2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2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2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54" name="Google Shape;54;p23"/>
          <p:cNvSpPr txBox="1"/>
          <p:nvPr>
            <p:ph type="title"/>
          </p:nvPr>
        </p:nvSpPr>
        <p:spPr>
          <a:xfrm>
            <a:off x="838200" y="561527"/>
            <a:ext cx="10515600" cy="4697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24"/>
          <p:cNvSpPr txBox="1"/>
          <p:nvPr>
            <p:ph type="title"/>
          </p:nvPr>
        </p:nvSpPr>
        <p:spPr>
          <a:xfrm>
            <a:off x="838200" y="561527"/>
            <a:ext cx="10515600" cy="469762"/>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2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2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2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0" name="Shape 60"/>
        <p:cNvGrpSpPr/>
        <p:nvPr/>
      </p:nvGrpSpPr>
      <p:grpSpPr>
        <a:xfrm>
          <a:off x="0" y="0"/>
          <a:ext cx="0" cy="0"/>
          <a:chOff x="0" y="0"/>
          <a:chExt cx="0" cy="0"/>
        </a:xfrm>
      </p:grpSpPr>
      <p:sp>
        <p:nvSpPr>
          <p:cNvPr id="61" name="Google Shape;61;p2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2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2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8"/>
          <p:cNvSpPr txBox="1"/>
          <p:nvPr>
            <p:ph type="title"/>
          </p:nvPr>
        </p:nvSpPr>
        <p:spPr>
          <a:xfrm>
            <a:off x="838200" y="561527"/>
            <a:ext cx="10515600" cy="469762"/>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accent1"/>
              </a:buClr>
              <a:buSzPts val="2800"/>
              <a:buFont typeface="Arial"/>
              <a:buNone/>
              <a:defRPr b="1" i="0" sz="2800" u="none" cap="none" strike="noStrike">
                <a:solidFill>
                  <a:schemeClr val="accen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8"/>
          <p:cNvSpPr txBox="1"/>
          <p:nvPr>
            <p:ph idx="1" type="body"/>
          </p:nvPr>
        </p:nvSpPr>
        <p:spPr>
          <a:xfrm>
            <a:off x="838200" y="1355862"/>
            <a:ext cx="10515600" cy="4608057"/>
          </a:xfrm>
          <a:prstGeom prst="rect">
            <a:avLst/>
          </a:prstGeom>
          <a:noFill/>
          <a:ln>
            <a:noFill/>
          </a:ln>
        </p:spPr>
        <p:txBody>
          <a:bodyPr anchorCtr="0" anchor="t" bIns="45700" lIns="91425" spcFirstLastPara="1" rIns="91425" wrap="square" tIns="45700">
            <a:normAutofit/>
          </a:bodyPr>
          <a:lstStyle>
            <a:lvl1pPr indent="-342900" lvl="0" marL="457200" marR="0" rtl="0" algn="l">
              <a:lnSpc>
                <a:spcPct val="100000"/>
              </a:lnSpc>
              <a:spcBef>
                <a:spcPts val="10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1pPr>
            <a:lvl2pPr indent="-330200" lvl="1" marL="9144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17500" lvl="3" marL="18288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4pPr>
            <a:lvl5pPr indent="-317500" lvl="4" marL="2286000" marR="0" rtl="0" algn="l">
              <a:lnSpc>
                <a:spcPct val="10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1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900" u="none" cap="none" strike="noStrike">
                <a:solidFill>
                  <a:srgbClr val="88888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1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84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26.png"/><Relationship Id="rId5" Type="http://schemas.openxmlformats.org/officeDocument/2006/relationships/image" Target="../media/image25.png"/><Relationship Id="rId6" Type="http://schemas.openxmlformats.org/officeDocument/2006/relationships/image" Target="../media/image8.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16.jpg"/><Relationship Id="rId6" Type="http://schemas.openxmlformats.org/officeDocument/2006/relationships/image" Target="../media/image11.jpg"/><Relationship Id="rId7" Type="http://schemas.openxmlformats.org/officeDocument/2006/relationships/image" Target="../media/image5.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7.png"/><Relationship Id="rId5" Type="http://schemas.openxmlformats.org/officeDocument/2006/relationships/image" Target="../media/image14.png"/><Relationship Id="rId6"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g"/><Relationship Id="rId4"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pic>
        <p:nvPicPr>
          <p:cNvPr descr="A picture containing person, man, indoor, table&#10;&#10;Description automatically generated" id="68" name="Google Shape;68;p1"/>
          <p:cNvPicPr preferRelativeResize="0"/>
          <p:nvPr>
            <p:ph idx="2" type="pic"/>
          </p:nvPr>
        </p:nvPicPr>
        <p:blipFill rotWithShape="1">
          <a:blip r:embed="rId3">
            <a:alphaModFix/>
          </a:blip>
          <a:srcRect b="0" l="0" r="56296" t="0"/>
          <a:stretch/>
        </p:blipFill>
        <p:spPr>
          <a:xfrm>
            <a:off x="0" y="0"/>
            <a:ext cx="4495800" cy="6858000"/>
          </a:xfrm>
          <a:prstGeom prst="rect">
            <a:avLst/>
          </a:prstGeom>
          <a:noFill/>
          <a:ln>
            <a:noFill/>
          </a:ln>
        </p:spPr>
      </p:pic>
      <p:sp>
        <p:nvSpPr>
          <p:cNvPr id="69" name="Google Shape;69;p1"/>
          <p:cNvSpPr txBox="1"/>
          <p:nvPr>
            <p:ph idx="1" type="subTitle"/>
          </p:nvPr>
        </p:nvSpPr>
        <p:spPr>
          <a:xfrm>
            <a:off x="6374782" y="5573485"/>
            <a:ext cx="3871878" cy="478972"/>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2400"/>
              <a:buNone/>
            </a:pPr>
            <a:r>
              <a:rPr lang="en-US" sz="2400"/>
              <a:t>January 16</a:t>
            </a:r>
            <a:r>
              <a:rPr lang="en-US" sz="2400"/>
              <a:t>, 2024</a:t>
            </a:r>
            <a:endParaRPr/>
          </a:p>
        </p:txBody>
      </p:sp>
      <p:pic>
        <p:nvPicPr>
          <p:cNvPr descr="A close up of a sign&#10;&#10;Description automatically generated" id="70" name="Google Shape;70;p1"/>
          <p:cNvPicPr preferRelativeResize="0"/>
          <p:nvPr/>
        </p:nvPicPr>
        <p:blipFill rotWithShape="1">
          <a:blip r:embed="rId4">
            <a:alphaModFix/>
          </a:blip>
          <a:srcRect b="0" l="0" r="0" t="0"/>
          <a:stretch/>
        </p:blipFill>
        <p:spPr>
          <a:xfrm>
            <a:off x="3923951" y="1660030"/>
            <a:ext cx="2570573" cy="2813999"/>
          </a:xfrm>
          <a:prstGeom prst="rect">
            <a:avLst/>
          </a:prstGeom>
          <a:noFill/>
          <a:ln>
            <a:noFill/>
          </a:ln>
        </p:spPr>
      </p:pic>
      <p:sp>
        <p:nvSpPr>
          <p:cNvPr id="71" name="Google Shape;71;p1"/>
          <p:cNvSpPr txBox="1"/>
          <p:nvPr>
            <p:ph type="ctrTitle"/>
          </p:nvPr>
        </p:nvSpPr>
        <p:spPr>
          <a:xfrm>
            <a:off x="6374781" y="4393579"/>
            <a:ext cx="5490117" cy="1158135"/>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0000"/>
              <a:buFont typeface="Arial"/>
              <a:buNone/>
            </a:pPr>
            <a:r>
              <a:rPr lang="en-US"/>
              <a:t>English-Speaking Union</a:t>
            </a:r>
            <a:br>
              <a:rPr lang="en-US"/>
            </a:br>
            <a:r>
              <a:rPr lang="en-US"/>
              <a:t>Branch Town Hall</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sp>
        <p:nvSpPr>
          <p:cNvPr id="161" name="Google Shape;161;p11"/>
          <p:cNvSpPr txBox="1"/>
          <p:nvPr>
            <p:ph type="title"/>
          </p:nvPr>
        </p:nvSpPr>
        <p:spPr>
          <a:xfrm>
            <a:off x="3615018" y="561526"/>
            <a:ext cx="7738782" cy="200226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br>
              <a:rPr lang="en-US"/>
            </a:br>
            <a:endParaRPr/>
          </a:p>
        </p:txBody>
      </p:sp>
      <p:sp>
        <p:nvSpPr>
          <p:cNvPr id="162" name="Google Shape;162;p11"/>
          <p:cNvSpPr txBox="1"/>
          <p:nvPr>
            <p:ph idx="1" type="body"/>
          </p:nvPr>
        </p:nvSpPr>
        <p:spPr>
          <a:xfrm>
            <a:off x="3699300" y="1355875"/>
            <a:ext cx="8325600" cy="5099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b="1"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215900" lvl="0" marL="342900" rtl="0" algn="l">
              <a:lnSpc>
                <a:spcPct val="100000"/>
              </a:lnSpc>
              <a:spcBef>
                <a:spcPts val="1000"/>
              </a:spcBef>
              <a:spcAft>
                <a:spcPts val="0"/>
              </a:spcAft>
              <a:buClr>
                <a:schemeClr val="dk1"/>
              </a:buClr>
              <a:buSzPts val="2000"/>
              <a:buFont typeface="Arial"/>
              <a:buNone/>
            </a:pPr>
            <a:r>
              <a:t/>
            </a:r>
            <a:endParaRPr sz="2000">
              <a:solidFill>
                <a:srgbClr val="3B5EC3"/>
              </a:solidFill>
            </a:endParaRPr>
          </a:p>
          <a:p>
            <a:pPr indent="-215900" lvl="0" marL="342900" rtl="0" algn="l">
              <a:lnSpc>
                <a:spcPct val="100000"/>
              </a:lnSpc>
              <a:spcBef>
                <a:spcPts val="1000"/>
              </a:spcBef>
              <a:spcAft>
                <a:spcPts val="0"/>
              </a:spcAft>
              <a:buClr>
                <a:schemeClr val="dk1"/>
              </a:buClr>
              <a:buSzPts val="2000"/>
              <a:buFont typeface="Arial"/>
              <a:buNone/>
            </a:pPr>
            <a:r>
              <a:t/>
            </a:r>
            <a:endParaRPr sz="2000">
              <a:solidFill>
                <a:srgbClr val="3B5EC3"/>
              </a:solidFill>
            </a:endParaRPr>
          </a:p>
          <a:p>
            <a:pPr indent="-215900" lvl="0" marL="342900" rtl="0" algn="l">
              <a:lnSpc>
                <a:spcPct val="100000"/>
              </a:lnSpc>
              <a:spcBef>
                <a:spcPts val="1000"/>
              </a:spcBef>
              <a:spcAft>
                <a:spcPts val="0"/>
              </a:spcAft>
              <a:buClr>
                <a:schemeClr val="dk1"/>
              </a:buClr>
              <a:buSzPts val="2000"/>
              <a:buFont typeface="Arial"/>
              <a:buNone/>
            </a:pPr>
            <a:r>
              <a:t/>
            </a:r>
            <a:endParaRPr sz="2000">
              <a:solidFill>
                <a:srgbClr val="3B5EC3"/>
              </a:solidFill>
            </a:endParaRPr>
          </a:p>
          <a:p>
            <a:pPr indent="-215900" lvl="0" marL="342900" rtl="0" algn="l">
              <a:lnSpc>
                <a:spcPct val="100000"/>
              </a:lnSpc>
              <a:spcBef>
                <a:spcPts val="1000"/>
              </a:spcBef>
              <a:spcAft>
                <a:spcPts val="0"/>
              </a:spcAft>
              <a:buClr>
                <a:schemeClr val="dk1"/>
              </a:buClr>
              <a:buSzPts val="2000"/>
              <a:buFont typeface="Arial"/>
              <a:buNone/>
            </a:pPr>
            <a:r>
              <a:t/>
            </a:r>
            <a:endParaRPr sz="2000">
              <a:solidFill>
                <a:srgbClr val="3B5EC3"/>
              </a:solidFill>
            </a:endParaRPr>
          </a:p>
          <a:p>
            <a:pPr indent="0" lvl="0" marL="0" rtl="0" algn="l">
              <a:lnSpc>
                <a:spcPct val="100000"/>
              </a:lnSpc>
              <a:spcBef>
                <a:spcPts val="1000"/>
              </a:spcBef>
              <a:spcAft>
                <a:spcPts val="0"/>
              </a:spcAft>
              <a:buClr>
                <a:srgbClr val="3B5EC3"/>
              </a:buClr>
              <a:buSzPts val="2000"/>
              <a:buNone/>
            </a:pPr>
            <a:r>
              <a:rPr lang="en-US" sz="2000">
                <a:solidFill>
                  <a:srgbClr val="3B5EC3"/>
                </a:solidFill>
              </a:rPr>
              <a:t> </a:t>
            </a:r>
            <a:endParaRPr/>
          </a:p>
        </p:txBody>
      </p:sp>
      <p:sp>
        <p:nvSpPr>
          <p:cNvPr id="163" name="Google Shape;163;p11"/>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sp>
        <p:nvSpPr>
          <p:cNvPr id="164" name="Google Shape;164;p11"/>
          <p:cNvSpPr txBox="1"/>
          <p:nvPr/>
        </p:nvSpPr>
        <p:spPr>
          <a:xfrm>
            <a:off x="3964275" y="459900"/>
            <a:ext cx="7458600" cy="492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800"/>
              <a:buFont typeface="Arial"/>
              <a:buNone/>
            </a:pPr>
            <a:r>
              <a:rPr b="1" lang="en-US" sz="2600">
                <a:solidFill>
                  <a:schemeClr val="accent1"/>
                </a:solidFill>
              </a:rPr>
              <a:t>NEW INITIATIVES</a:t>
            </a:r>
            <a:endParaRPr b="0" i="0" sz="1400" u="none" cap="none" strike="noStrike">
              <a:solidFill>
                <a:srgbClr val="000000"/>
              </a:solidFill>
              <a:latin typeface="Arial"/>
              <a:ea typeface="Arial"/>
              <a:cs typeface="Arial"/>
              <a:sym typeface="Arial"/>
            </a:endParaRPr>
          </a:p>
        </p:txBody>
      </p:sp>
      <p:sp>
        <p:nvSpPr>
          <p:cNvPr id="165" name="Google Shape;165;p11"/>
          <p:cNvSpPr txBox="1"/>
          <p:nvPr/>
        </p:nvSpPr>
        <p:spPr>
          <a:xfrm>
            <a:off x="3699300" y="1420350"/>
            <a:ext cx="8331300" cy="5225700"/>
          </a:xfrm>
          <a:prstGeom prst="rect">
            <a:avLst/>
          </a:prstGeom>
          <a:noFill/>
          <a:ln>
            <a:noFill/>
          </a:ln>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chemeClr val="dk1"/>
              </a:buClr>
              <a:buSzPts val="1800"/>
              <a:buChar char="●"/>
            </a:pPr>
            <a:r>
              <a:rPr b="1" lang="en-US" sz="1800">
                <a:solidFill>
                  <a:schemeClr val="dk1"/>
                </a:solidFill>
              </a:rPr>
              <a:t>Task Force</a:t>
            </a:r>
            <a:endParaRPr b="1" sz="1800">
              <a:solidFill>
                <a:schemeClr val="dk1"/>
              </a:solidFill>
            </a:endParaRPr>
          </a:p>
          <a:p>
            <a:pPr indent="-311150" lvl="1" marL="914400" rtl="0" algn="l">
              <a:spcBef>
                <a:spcPts val="0"/>
              </a:spcBef>
              <a:spcAft>
                <a:spcPts val="0"/>
              </a:spcAft>
              <a:buClr>
                <a:schemeClr val="dk1"/>
              </a:buClr>
              <a:buSzPts val="1300"/>
              <a:buChar char="○"/>
            </a:pPr>
            <a:r>
              <a:rPr b="1" lang="en-US" sz="1300" u="sng">
                <a:solidFill>
                  <a:schemeClr val="dk1"/>
                </a:solidFill>
              </a:rPr>
              <a:t>Purpose:</a:t>
            </a:r>
            <a:endParaRPr b="1" sz="1300" u="sng">
              <a:solidFill>
                <a:schemeClr val="dk1"/>
              </a:solidFill>
            </a:endParaRPr>
          </a:p>
          <a:p>
            <a:pPr indent="0" lvl="0" marL="914400" rtl="0" algn="l">
              <a:spcBef>
                <a:spcPts val="0"/>
              </a:spcBef>
              <a:spcAft>
                <a:spcPts val="0"/>
              </a:spcAft>
              <a:buNone/>
            </a:pPr>
            <a:r>
              <a:rPr lang="en-US" sz="1300">
                <a:solidFill>
                  <a:schemeClr val="dk1"/>
                </a:solidFill>
              </a:rPr>
              <a:t>The Task Force will work to strengthen and grow our mission to ensure</a:t>
            </a:r>
            <a:r>
              <a:rPr lang="en-US" sz="1300">
                <a:solidFill>
                  <a:schemeClr val="dk1"/>
                </a:solidFill>
              </a:rPr>
              <a:t> </a:t>
            </a:r>
            <a:r>
              <a:rPr lang="en-US" sz="1300">
                <a:solidFill>
                  <a:schemeClr val="dk1"/>
                </a:solidFill>
              </a:rPr>
              <a:t>the long-term sustainability of the English-Speaking Union of the United States. The group, comprised of ESU stakeholders (members of the National Board, National Staff and Branch Leadership) will evaluate</a:t>
            </a:r>
            <a:endParaRPr sz="1300">
              <a:solidFill>
                <a:schemeClr val="dk1"/>
              </a:solidFill>
            </a:endParaRPr>
          </a:p>
          <a:p>
            <a:pPr indent="0" lvl="0" marL="914400" rtl="0" algn="l">
              <a:spcBef>
                <a:spcPts val="0"/>
              </a:spcBef>
              <a:spcAft>
                <a:spcPts val="0"/>
              </a:spcAft>
              <a:buNone/>
            </a:pPr>
            <a:r>
              <a:rPr lang="en-US" sz="1300">
                <a:solidFill>
                  <a:schemeClr val="dk1"/>
                </a:solidFill>
              </a:rPr>
              <a:t>how issues like declining association membership trends, aging demographics and the pandemic have affected this mission. A key focus will be on supporting the role of members, branches and beneficiaries in this process. The group will always consider our financial challenge of containing costs and securing the resources required to advance our current mission and programs over the next 3-5 years.</a:t>
            </a:r>
            <a:endParaRPr sz="1300">
              <a:solidFill>
                <a:schemeClr val="dk1"/>
              </a:solidFill>
            </a:endParaRPr>
          </a:p>
          <a:p>
            <a:pPr indent="0" lvl="0" marL="914400" rtl="0" algn="l">
              <a:spcBef>
                <a:spcPts val="0"/>
              </a:spcBef>
              <a:spcAft>
                <a:spcPts val="0"/>
              </a:spcAft>
              <a:buNone/>
            </a:pPr>
            <a:r>
              <a:t/>
            </a:r>
            <a:endParaRPr sz="1300">
              <a:solidFill>
                <a:schemeClr val="dk1"/>
              </a:solidFill>
            </a:endParaRPr>
          </a:p>
          <a:p>
            <a:pPr indent="-311150" lvl="1" marL="914400" rtl="0" algn="l">
              <a:spcBef>
                <a:spcPts val="0"/>
              </a:spcBef>
              <a:spcAft>
                <a:spcPts val="0"/>
              </a:spcAft>
              <a:buClr>
                <a:schemeClr val="dk1"/>
              </a:buClr>
              <a:buSzPts val="1300"/>
              <a:buChar char="○"/>
            </a:pPr>
            <a:r>
              <a:rPr b="1" lang="en-US" sz="1300" u="sng">
                <a:solidFill>
                  <a:schemeClr val="dk1"/>
                </a:solidFill>
              </a:rPr>
              <a:t>Members</a:t>
            </a:r>
            <a:r>
              <a:rPr b="1" lang="en-US" sz="1300" u="sng">
                <a:solidFill>
                  <a:schemeClr val="dk1"/>
                </a:solidFill>
              </a:rPr>
              <a:t>:</a:t>
            </a:r>
            <a:endParaRPr b="1" sz="1300" u="sng">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Ellen Alley - President Shreveport Branch</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Randy Brannen – President Savannah Branch</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Anthony DiFilippo – Controller</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Barbara Hughes – Director at Large, Chair of Education Committee</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Rossana Ivanova – Development Officer</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Kate Nitzken - President Kentucky Branch &amp; T Lab Scholar</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Susan Phillips – President Atlanta Branch</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Alice Uhl – Director of International Programs, Shakespeare &amp; Debate</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Noel Sloan – Treasurer, Chair Audit Committee &amp; SSE Alum</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Michelle Seale – Director at Large, Chair of Finance Committee</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Bruce Thompson – Director at Large, Luard Alum</a:t>
            </a:r>
            <a:endParaRPr sz="1300">
              <a:solidFill>
                <a:schemeClr val="dk1"/>
              </a:solidFill>
            </a:endParaRPr>
          </a:p>
          <a:p>
            <a:pPr indent="-311150" lvl="2" marL="1371600" rtl="0" algn="l">
              <a:spcBef>
                <a:spcPts val="0"/>
              </a:spcBef>
              <a:spcAft>
                <a:spcPts val="0"/>
              </a:spcAft>
              <a:buClr>
                <a:schemeClr val="dk1"/>
              </a:buClr>
              <a:buSzPts val="1300"/>
              <a:buChar char="■"/>
            </a:pPr>
            <a:r>
              <a:rPr lang="en-US" sz="1300">
                <a:solidFill>
                  <a:schemeClr val="dk1"/>
                </a:solidFill>
              </a:rPr>
              <a:t>Rona Weitz – Director of Immigrant Programs</a:t>
            </a:r>
            <a:endParaRPr sz="1300">
              <a:solidFill>
                <a:schemeClr val="dk1"/>
              </a:solidFill>
            </a:endParaRPr>
          </a:p>
          <a:p>
            <a:pPr indent="0" lvl="0" marL="1371600" rtl="0" algn="l">
              <a:spcBef>
                <a:spcPts val="0"/>
              </a:spcBef>
              <a:spcAft>
                <a:spcPts val="0"/>
              </a:spcAft>
              <a:buNone/>
            </a:pPr>
            <a:r>
              <a:t/>
            </a:r>
            <a:endParaRPr sz="1800">
              <a:solidFill>
                <a:schemeClr val="dk1"/>
              </a:solidFill>
            </a:endParaRPr>
          </a:p>
          <a:p>
            <a:pPr indent="0" lvl="0" marL="914400" rtl="0" algn="l">
              <a:spcBef>
                <a:spcPts val="0"/>
              </a:spcBef>
              <a:spcAft>
                <a:spcPts val="0"/>
              </a:spcAft>
              <a:buNone/>
            </a:pPr>
            <a:r>
              <a:t/>
            </a:r>
            <a:endParaRPr sz="1800">
              <a:solidFill>
                <a:schemeClr val="dk1"/>
              </a:solidFill>
            </a:endParaRPr>
          </a:p>
          <a:p>
            <a:pPr indent="0" lvl="0" marL="914400" rtl="0" algn="l">
              <a:spcBef>
                <a:spcPts val="0"/>
              </a:spcBef>
              <a:spcAft>
                <a:spcPts val="0"/>
              </a:spcAft>
              <a:buNone/>
            </a:pPr>
            <a:r>
              <a:t/>
            </a:r>
            <a:endParaRPr sz="1800">
              <a:solidFill>
                <a:schemeClr val="dk1"/>
              </a:solidFill>
            </a:endParaRPr>
          </a:p>
          <a:p>
            <a:pPr indent="0" lvl="0" marL="914400" rtl="0" algn="l">
              <a:spcBef>
                <a:spcPts val="0"/>
              </a:spcBef>
              <a:spcAft>
                <a:spcPts val="0"/>
              </a:spcAft>
              <a:buNone/>
            </a:pPr>
            <a:r>
              <a:t/>
            </a:r>
            <a:endParaRPr sz="18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sp>
        <p:nvSpPr>
          <p:cNvPr id="171" name="Google Shape;171;g2ae525566f4_0_14"/>
          <p:cNvSpPr txBox="1"/>
          <p:nvPr>
            <p:ph type="title"/>
          </p:nvPr>
        </p:nvSpPr>
        <p:spPr>
          <a:xfrm>
            <a:off x="3614993" y="423752"/>
            <a:ext cx="7738800" cy="4698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US"/>
              <a:t>NEW INITIATIVES (con’t)</a:t>
            </a:r>
            <a:endParaRPr/>
          </a:p>
        </p:txBody>
      </p:sp>
      <p:sp>
        <p:nvSpPr>
          <p:cNvPr id="172" name="Google Shape;172;g2ae525566f4_0_14"/>
          <p:cNvSpPr txBox="1"/>
          <p:nvPr>
            <p:ph idx="1" type="body"/>
          </p:nvPr>
        </p:nvSpPr>
        <p:spPr>
          <a:xfrm>
            <a:off x="3285550" y="1165106"/>
            <a:ext cx="7658100" cy="5279700"/>
          </a:xfrm>
          <a:prstGeom prst="rect">
            <a:avLst/>
          </a:prstGeom>
        </p:spPr>
        <p:txBody>
          <a:bodyPr anchorCtr="0" anchor="t" bIns="45700" lIns="91425" spcFirstLastPara="1" rIns="91425" wrap="square" tIns="45700">
            <a:normAutofit lnSpcReduction="10000"/>
          </a:bodyPr>
          <a:lstStyle/>
          <a:p>
            <a:pPr indent="-342900" lvl="0" marL="457200" rtl="0" algn="l">
              <a:lnSpc>
                <a:spcPct val="150000"/>
              </a:lnSpc>
              <a:spcBef>
                <a:spcPts val="1000"/>
              </a:spcBef>
              <a:spcAft>
                <a:spcPts val="0"/>
              </a:spcAft>
              <a:buSzPts val="1800"/>
              <a:buChar char="●"/>
            </a:pPr>
            <a:r>
              <a:rPr lang="en-US"/>
              <a:t>Executive Leadership Program via Zoom </a:t>
            </a:r>
            <a:endParaRPr/>
          </a:p>
          <a:p>
            <a:pPr indent="0" lvl="0" marL="0" rtl="0" algn="l">
              <a:lnSpc>
                <a:spcPct val="150000"/>
              </a:lnSpc>
              <a:spcBef>
                <a:spcPts val="1000"/>
              </a:spcBef>
              <a:spcAft>
                <a:spcPts val="0"/>
              </a:spcAft>
              <a:buNone/>
            </a:pPr>
            <a:r>
              <a:rPr lang="en-US"/>
              <a:t>Purpose</a:t>
            </a:r>
            <a:endParaRPr/>
          </a:p>
          <a:p>
            <a:pPr indent="0" lvl="0" marL="0" rtl="0" algn="l">
              <a:lnSpc>
                <a:spcPct val="150000"/>
              </a:lnSpc>
              <a:spcBef>
                <a:spcPts val="1000"/>
              </a:spcBef>
              <a:spcAft>
                <a:spcPts val="0"/>
              </a:spcAft>
              <a:buNone/>
            </a:pPr>
            <a:r>
              <a:rPr lang="en-US"/>
              <a:t>To </a:t>
            </a:r>
            <a:r>
              <a:rPr lang="en-US"/>
              <a:t>advance</a:t>
            </a:r>
            <a:r>
              <a:rPr lang="en-US"/>
              <a:t> the role of current ESU Leaders </a:t>
            </a:r>
            <a:endParaRPr/>
          </a:p>
          <a:p>
            <a:pPr indent="0" lvl="0" marL="0" rtl="0" algn="l">
              <a:lnSpc>
                <a:spcPct val="150000"/>
              </a:lnSpc>
              <a:spcBef>
                <a:spcPts val="1000"/>
              </a:spcBef>
              <a:spcAft>
                <a:spcPts val="0"/>
              </a:spcAft>
              <a:buNone/>
            </a:pPr>
            <a:r>
              <a:rPr lang="en-US"/>
              <a:t>Support and cultivate new Branch leadership to ensure </a:t>
            </a:r>
            <a:r>
              <a:rPr lang="en-US"/>
              <a:t>succession</a:t>
            </a:r>
            <a:r>
              <a:rPr lang="en-US"/>
              <a:t> planning</a:t>
            </a:r>
            <a:endParaRPr/>
          </a:p>
          <a:p>
            <a:pPr indent="0" lvl="0" marL="0" rtl="0" algn="l">
              <a:lnSpc>
                <a:spcPct val="150000"/>
              </a:lnSpc>
              <a:spcBef>
                <a:spcPts val="1000"/>
              </a:spcBef>
              <a:spcAft>
                <a:spcPts val="0"/>
              </a:spcAft>
              <a:buNone/>
            </a:pPr>
            <a:r>
              <a:rPr lang="en-US"/>
              <a:t>Support Branch with new membership growth</a:t>
            </a:r>
            <a:endParaRPr/>
          </a:p>
          <a:p>
            <a:pPr indent="0" lvl="0" marL="0" rtl="0" algn="l">
              <a:lnSpc>
                <a:spcPct val="150000"/>
              </a:lnSpc>
              <a:spcBef>
                <a:spcPts val="1000"/>
              </a:spcBef>
              <a:spcAft>
                <a:spcPts val="0"/>
              </a:spcAft>
              <a:buNone/>
            </a:pPr>
            <a:r>
              <a:rPr lang="en-US"/>
              <a:t>Operational and </a:t>
            </a:r>
            <a:r>
              <a:rPr lang="en-US"/>
              <a:t>programmatic support</a:t>
            </a:r>
            <a:endParaRPr/>
          </a:p>
          <a:p>
            <a:pPr indent="0" lvl="0" marL="0" rtl="0" algn="l">
              <a:lnSpc>
                <a:spcPct val="150000"/>
              </a:lnSpc>
              <a:spcBef>
                <a:spcPts val="1000"/>
              </a:spcBef>
              <a:spcAft>
                <a:spcPts val="0"/>
              </a:spcAft>
              <a:buNone/>
            </a:pPr>
            <a:r>
              <a:t/>
            </a:r>
            <a:endParaRPr/>
          </a:p>
          <a:p>
            <a:pPr indent="-342900" lvl="0" marL="457200" rtl="0" algn="l">
              <a:lnSpc>
                <a:spcPct val="150000"/>
              </a:lnSpc>
              <a:spcBef>
                <a:spcPts val="1000"/>
              </a:spcBef>
              <a:spcAft>
                <a:spcPts val="0"/>
              </a:spcAft>
              <a:buSzPts val="1800"/>
              <a:buChar char="●"/>
            </a:pPr>
            <a:r>
              <a:rPr lang="en-US"/>
              <a:t>Wrench Committee Chair - Dr. Julia van der Water</a:t>
            </a:r>
            <a:endParaRPr/>
          </a:p>
          <a:p>
            <a:pPr indent="-342900" lvl="0" marL="457200" rtl="0" algn="l">
              <a:lnSpc>
                <a:spcPct val="150000"/>
              </a:lnSpc>
              <a:spcBef>
                <a:spcPts val="0"/>
              </a:spcBef>
              <a:spcAft>
                <a:spcPts val="0"/>
              </a:spcAft>
              <a:buSzPts val="1800"/>
              <a:buChar char="●"/>
            </a:pPr>
            <a:r>
              <a:rPr lang="en-US"/>
              <a:t>ESU Directory</a:t>
            </a:r>
            <a:endParaRPr/>
          </a:p>
          <a:p>
            <a:pPr indent="-342900" lvl="0" marL="457200" rtl="0" algn="l">
              <a:spcBef>
                <a:spcPts val="0"/>
              </a:spcBef>
              <a:spcAft>
                <a:spcPts val="0"/>
              </a:spcAft>
              <a:buSzPts val="1800"/>
              <a:buChar char="●"/>
            </a:pPr>
            <a:r>
              <a:rPr lang="en-US"/>
              <a:t>AGM/ICM 2024 - Cleveland, OH</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17"/>
          <p:cNvSpPr txBox="1"/>
          <p:nvPr>
            <p:ph type="title"/>
          </p:nvPr>
        </p:nvSpPr>
        <p:spPr>
          <a:xfrm>
            <a:off x="3656900" y="561525"/>
            <a:ext cx="8266200" cy="46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r>
              <a:rPr lang="en-US" sz="2400"/>
              <a:t>Q&amp;A</a:t>
            </a:r>
            <a:br>
              <a:rPr lang="en-US"/>
            </a:br>
            <a:br>
              <a:rPr lang="en-US"/>
            </a:br>
            <a:br>
              <a:rPr lang="en-US"/>
            </a:br>
            <a:br>
              <a:rPr lang="en-US"/>
            </a:br>
            <a:br>
              <a:rPr lang="en-US"/>
            </a:br>
            <a:br>
              <a:rPr lang="en-US"/>
            </a:br>
            <a:br>
              <a:rPr lang="en-US"/>
            </a:br>
            <a:br>
              <a:rPr lang="en-US"/>
            </a:br>
            <a:br>
              <a:rPr lang="en-US"/>
            </a:br>
            <a:br>
              <a:rPr lang="en-US"/>
            </a:br>
            <a:endParaRPr/>
          </a:p>
        </p:txBody>
      </p:sp>
      <p:sp>
        <p:nvSpPr>
          <p:cNvPr id="178" name="Google Shape;178;p17"/>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sp>
        <p:nvSpPr>
          <p:cNvPr id="179" name="Google Shape;179;p17"/>
          <p:cNvSpPr txBox="1"/>
          <p:nvPr/>
        </p:nvSpPr>
        <p:spPr>
          <a:xfrm>
            <a:off x="6434000" y="3073900"/>
            <a:ext cx="3466200" cy="434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800">
              <a:solidFill>
                <a:schemeClr val="dk1"/>
              </a:solidFill>
            </a:endParaRPr>
          </a:p>
        </p:txBody>
      </p:sp>
      <p:sp>
        <p:nvSpPr>
          <p:cNvPr id="180" name="Google Shape;180;p17"/>
          <p:cNvSpPr txBox="1"/>
          <p:nvPr/>
        </p:nvSpPr>
        <p:spPr>
          <a:xfrm>
            <a:off x="3656900" y="3254100"/>
            <a:ext cx="8214900" cy="7527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0"/>
              </a:spcBef>
              <a:spcAft>
                <a:spcPts val="0"/>
              </a:spcAft>
              <a:buClr>
                <a:schemeClr val="accent1"/>
              </a:buClr>
              <a:buSzPts val="2800"/>
              <a:buFont typeface="Arial"/>
              <a:buNone/>
            </a:pPr>
            <a:r>
              <a:rPr b="1" lang="en-US" sz="2800">
                <a:solidFill>
                  <a:schemeClr val="accent1"/>
                </a:solidFill>
              </a:rPr>
              <a:t>THANK YOU AGAIN</a:t>
            </a:r>
            <a:endParaRPr sz="18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p2"/>
          <p:cNvSpPr txBox="1"/>
          <p:nvPr>
            <p:ph type="title"/>
          </p:nvPr>
        </p:nvSpPr>
        <p:spPr>
          <a:xfrm>
            <a:off x="3615018" y="332927"/>
            <a:ext cx="7738800" cy="46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r>
              <a:rPr lang="en-US"/>
              <a:t>AGENDA</a:t>
            </a:r>
            <a:endParaRPr/>
          </a:p>
        </p:txBody>
      </p:sp>
      <p:sp>
        <p:nvSpPr>
          <p:cNvPr id="77" name="Google Shape;77;p2"/>
          <p:cNvSpPr txBox="1"/>
          <p:nvPr>
            <p:ph idx="1" type="body"/>
          </p:nvPr>
        </p:nvSpPr>
        <p:spPr>
          <a:xfrm>
            <a:off x="3368650" y="956525"/>
            <a:ext cx="8651400" cy="5831400"/>
          </a:xfrm>
          <a:prstGeom prst="rect">
            <a:avLst/>
          </a:prstGeom>
          <a:noFill/>
          <a:ln>
            <a:noFill/>
          </a:ln>
        </p:spPr>
        <p:txBody>
          <a:bodyPr anchorCtr="0" anchor="t" bIns="45700" lIns="91425" spcFirstLastPara="1" rIns="91425" wrap="square" tIns="45700">
            <a:noAutofit/>
          </a:bodyPr>
          <a:lstStyle/>
          <a:p>
            <a:pPr indent="0" lvl="0" marL="0" rtl="0" algn="l">
              <a:lnSpc>
                <a:spcPct val="150000"/>
              </a:lnSpc>
              <a:spcBef>
                <a:spcPts val="0"/>
              </a:spcBef>
              <a:spcAft>
                <a:spcPts val="0"/>
              </a:spcAft>
              <a:buClr>
                <a:schemeClr val="dk1"/>
              </a:buClr>
              <a:buSzPts val="2000"/>
              <a:buNone/>
            </a:pPr>
            <a:r>
              <a:rPr lang="en-US" sz="2000"/>
              <a:t>Greetings and Welcome 		Dr. E Quinn Peeper     Karen Karpowich</a:t>
            </a:r>
            <a:endParaRPr sz="2000"/>
          </a:p>
          <a:p>
            <a:pPr indent="0" lvl="0" marL="0" rtl="0" algn="l">
              <a:lnSpc>
                <a:spcPct val="150000"/>
              </a:lnSpc>
              <a:spcBef>
                <a:spcPts val="0"/>
              </a:spcBef>
              <a:spcAft>
                <a:spcPts val="0"/>
              </a:spcAft>
              <a:buClr>
                <a:schemeClr val="dk1"/>
              </a:buClr>
              <a:buSzPts val="2000"/>
              <a:buNone/>
            </a:pPr>
            <a:r>
              <a:rPr lang="en-US" sz="2000"/>
              <a:t>					</a:t>
            </a:r>
            <a:endParaRPr/>
          </a:p>
          <a:p>
            <a:pPr indent="0" lvl="0" marL="0" rtl="0" algn="l">
              <a:lnSpc>
                <a:spcPct val="100000"/>
              </a:lnSpc>
              <a:spcBef>
                <a:spcPts val="1000"/>
              </a:spcBef>
              <a:spcAft>
                <a:spcPts val="0"/>
              </a:spcAft>
              <a:buClr>
                <a:schemeClr val="dk1"/>
              </a:buClr>
              <a:buSzPts val="2000"/>
              <a:buNone/>
            </a:pPr>
            <a:r>
              <a:rPr lang="en-US" sz="2000"/>
              <a:t>Program Updates 				Maryellen Liotta   Alice Uhl  Rona Weitz</a:t>
            </a:r>
            <a:endParaRPr sz="2000"/>
          </a:p>
          <a:p>
            <a:pPr indent="0" lvl="0" marL="0" rtl="0" algn="l">
              <a:lnSpc>
                <a:spcPct val="100000"/>
              </a:lnSpc>
              <a:spcBef>
                <a:spcPts val="1000"/>
              </a:spcBef>
              <a:spcAft>
                <a:spcPts val="0"/>
              </a:spcAft>
              <a:buClr>
                <a:schemeClr val="dk1"/>
              </a:buClr>
              <a:buSzPts val="2000"/>
              <a:buNone/>
            </a:pPr>
            <a:r>
              <a:rPr lang="en-US" sz="2000"/>
              <a:t>     Shakespeare</a:t>
            </a:r>
            <a:endParaRPr sz="2000"/>
          </a:p>
          <a:p>
            <a:pPr indent="0" lvl="0" marL="0" rtl="0" algn="l">
              <a:lnSpc>
                <a:spcPct val="100000"/>
              </a:lnSpc>
              <a:spcBef>
                <a:spcPts val="1000"/>
              </a:spcBef>
              <a:spcAft>
                <a:spcPts val="0"/>
              </a:spcAft>
              <a:buClr>
                <a:schemeClr val="dk1"/>
              </a:buClr>
              <a:buSzPts val="2000"/>
              <a:buNone/>
            </a:pPr>
            <a:r>
              <a:rPr lang="en-US" sz="2000"/>
              <a:t>     TLab</a:t>
            </a:r>
            <a:endParaRPr sz="2000"/>
          </a:p>
          <a:p>
            <a:pPr indent="0" lvl="0" marL="0" rtl="0" algn="l">
              <a:lnSpc>
                <a:spcPct val="150000"/>
              </a:lnSpc>
              <a:spcBef>
                <a:spcPts val="1000"/>
              </a:spcBef>
              <a:spcAft>
                <a:spcPts val="0"/>
              </a:spcAft>
              <a:buClr>
                <a:schemeClr val="dk1"/>
              </a:buClr>
              <a:buSzPts val="2000"/>
              <a:buNone/>
            </a:pPr>
            <a:r>
              <a:rPr lang="en-US" sz="2000"/>
              <a:t>      EiA Across America</a:t>
            </a:r>
            <a:endParaRPr sz="2000"/>
          </a:p>
          <a:p>
            <a:pPr indent="0" lvl="0" marL="0" rtl="0" algn="l">
              <a:lnSpc>
                <a:spcPct val="150000"/>
              </a:lnSpc>
              <a:spcBef>
                <a:spcPts val="1000"/>
              </a:spcBef>
              <a:spcAft>
                <a:spcPts val="0"/>
              </a:spcAft>
              <a:buClr>
                <a:schemeClr val="dk1"/>
              </a:buClr>
              <a:buSzPts val="2000"/>
              <a:buNone/>
            </a:pPr>
            <a:r>
              <a:rPr lang="en-US" sz="2000"/>
              <a:t>Membership Renewal			Anthony DiFilippo     Kathy Morrisett</a:t>
            </a:r>
            <a:endParaRPr/>
          </a:p>
          <a:p>
            <a:pPr indent="0" lvl="0" marL="0" rtl="0" algn="l">
              <a:lnSpc>
                <a:spcPct val="150000"/>
              </a:lnSpc>
              <a:spcBef>
                <a:spcPts val="1000"/>
              </a:spcBef>
              <a:spcAft>
                <a:spcPts val="0"/>
              </a:spcAft>
              <a:buClr>
                <a:schemeClr val="dk1"/>
              </a:buClr>
              <a:buSzPts val="2000"/>
              <a:buNone/>
            </a:pPr>
            <a:r>
              <a:rPr lang="en-US" sz="2000"/>
              <a:t>Patron Tour - Veneto			Karen Karpowich</a:t>
            </a:r>
            <a:endParaRPr sz="2000"/>
          </a:p>
          <a:p>
            <a:pPr indent="0" lvl="0" marL="0" rtl="0" algn="l">
              <a:lnSpc>
                <a:spcPct val="150000"/>
              </a:lnSpc>
              <a:spcBef>
                <a:spcPts val="1000"/>
              </a:spcBef>
              <a:spcAft>
                <a:spcPts val="0"/>
              </a:spcAft>
              <a:buClr>
                <a:schemeClr val="dk1"/>
              </a:buClr>
              <a:buSzPts val="2000"/>
              <a:buNone/>
            </a:pPr>
            <a:r>
              <a:rPr lang="en-US" sz="2000"/>
              <a:t>Web 							Grace Darling</a:t>
            </a:r>
            <a:endParaRPr/>
          </a:p>
          <a:p>
            <a:pPr indent="0" lvl="0" marL="0" rtl="0" algn="l">
              <a:lnSpc>
                <a:spcPct val="150000"/>
              </a:lnSpc>
              <a:spcBef>
                <a:spcPts val="1000"/>
              </a:spcBef>
              <a:spcAft>
                <a:spcPts val="0"/>
              </a:spcAft>
              <a:buClr>
                <a:schemeClr val="dk1"/>
              </a:buClr>
              <a:buSzPts val="2000"/>
              <a:buNone/>
            </a:pPr>
            <a:r>
              <a:rPr lang="en-US" sz="2000"/>
              <a:t>Finance 						Anthony DiFilippo     Karen Karpowich</a:t>
            </a:r>
            <a:endParaRPr sz="2000"/>
          </a:p>
          <a:p>
            <a:pPr indent="0" lvl="0" marL="0" rtl="0" algn="l">
              <a:lnSpc>
                <a:spcPct val="100000"/>
              </a:lnSpc>
              <a:spcBef>
                <a:spcPts val="1000"/>
              </a:spcBef>
              <a:spcAft>
                <a:spcPts val="0"/>
              </a:spcAft>
              <a:buClr>
                <a:schemeClr val="dk1"/>
              </a:buClr>
              <a:buSzPts val="2000"/>
              <a:buNone/>
            </a:pPr>
            <a:r>
              <a:rPr lang="en-US" sz="2000"/>
              <a:t>New Initiatives					Karen Karpowich</a:t>
            </a:r>
            <a:endParaRPr/>
          </a:p>
          <a:p>
            <a:pPr indent="0" lvl="0" marL="0" rtl="0" algn="l">
              <a:lnSpc>
                <a:spcPct val="100000"/>
              </a:lnSpc>
              <a:spcBef>
                <a:spcPts val="1000"/>
              </a:spcBef>
              <a:spcAft>
                <a:spcPts val="0"/>
              </a:spcAft>
              <a:buClr>
                <a:schemeClr val="dk1"/>
              </a:buClr>
              <a:buSzPts val="2000"/>
              <a:buNone/>
            </a:pPr>
            <a:r>
              <a:rPr lang="en-US" sz="2000"/>
              <a:t>			</a:t>
            </a:r>
            <a:endParaRPr/>
          </a:p>
          <a:p>
            <a:pPr indent="0" lvl="0" marL="0" rtl="0" algn="l">
              <a:lnSpc>
                <a:spcPct val="100000"/>
              </a:lnSpc>
              <a:spcBef>
                <a:spcPts val="1000"/>
              </a:spcBef>
              <a:spcAft>
                <a:spcPts val="0"/>
              </a:spcAft>
              <a:buClr>
                <a:schemeClr val="dk1"/>
              </a:buClr>
              <a:buSzPts val="2000"/>
              <a:buNone/>
            </a:pPr>
            <a:r>
              <a:t/>
            </a:r>
            <a:endParaRPr sz="2000"/>
          </a:p>
        </p:txBody>
      </p:sp>
      <p:sp>
        <p:nvSpPr>
          <p:cNvPr id="78" name="Google Shape;78;p2"/>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27ba674ee1a_8_2"/>
          <p:cNvSpPr txBox="1"/>
          <p:nvPr/>
        </p:nvSpPr>
        <p:spPr>
          <a:xfrm>
            <a:off x="2667000" y="315485"/>
            <a:ext cx="9994200" cy="827400"/>
          </a:xfrm>
          <a:prstGeom prst="rect">
            <a:avLst/>
          </a:prstGeom>
          <a:noFill/>
          <a:ln>
            <a:noFill/>
          </a:ln>
        </p:spPr>
        <p:txBody>
          <a:bodyPr anchorCtr="0" anchor="t" bIns="0" lIns="0" spcFirstLastPara="1" rIns="0" wrap="square" tIns="0">
            <a:norm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rgbClr val="0070C0"/>
                </a:solidFill>
                <a:latin typeface="Arial"/>
                <a:ea typeface="Arial"/>
                <a:cs typeface="Arial"/>
                <a:sym typeface="Arial"/>
              </a:rPr>
              <a:t>ESU National Shakespeare Competition</a:t>
            </a:r>
            <a:br>
              <a:rPr b="1" i="0" lang="en-US" sz="2000" u="none" cap="none" strike="noStrike">
                <a:solidFill>
                  <a:srgbClr val="0070C0"/>
                </a:solidFill>
                <a:latin typeface="Arial"/>
                <a:ea typeface="Arial"/>
                <a:cs typeface="Arial"/>
                <a:sym typeface="Arial"/>
              </a:rPr>
            </a:br>
            <a:endParaRPr b="1" i="0" sz="2000" u="none" cap="none" strike="noStrike">
              <a:solidFill>
                <a:srgbClr val="FF0000"/>
              </a:solidFill>
              <a:latin typeface="Calibri"/>
              <a:ea typeface="Calibri"/>
              <a:cs typeface="Calibri"/>
              <a:sym typeface="Calibri"/>
            </a:endParaRPr>
          </a:p>
        </p:txBody>
      </p:sp>
      <p:sp>
        <p:nvSpPr>
          <p:cNvPr id="84" name="Google Shape;84;g27ba674ee1a_8_2"/>
          <p:cNvSpPr txBox="1"/>
          <p:nvPr/>
        </p:nvSpPr>
        <p:spPr>
          <a:xfrm>
            <a:off x="3947375" y="3906175"/>
            <a:ext cx="7704000" cy="341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000"/>
              <a:buFont typeface="Arial"/>
              <a:buNone/>
            </a:pPr>
            <a:r>
              <a:t/>
            </a:r>
            <a:endParaRPr b="1" sz="2000">
              <a:solidFill>
                <a:srgbClr val="222222"/>
              </a:solidFill>
            </a:endParaRPr>
          </a:p>
          <a:p>
            <a:pPr indent="0" lvl="0" marL="0" marR="0" rtl="0" algn="ctr">
              <a:lnSpc>
                <a:spcPct val="100000"/>
              </a:lnSpc>
              <a:spcBef>
                <a:spcPts val="0"/>
              </a:spcBef>
              <a:spcAft>
                <a:spcPts val="0"/>
              </a:spcAft>
              <a:buClr>
                <a:srgbClr val="000000"/>
              </a:buClr>
              <a:buSzPts val="2000"/>
              <a:buFont typeface="Arial"/>
              <a:buNone/>
            </a:pPr>
            <a:r>
              <a:rPr b="1" i="0" lang="en-US" sz="2000" u="none" cap="none" strike="noStrike">
                <a:solidFill>
                  <a:srgbClr val="222222"/>
                </a:solidFill>
                <a:latin typeface="Arial"/>
                <a:ea typeface="Arial"/>
                <a:cs typeface="Arial"/>
                <a:sym typeface="Arial"/>
              </a:rPr>
              <a:t>NSC Finals w</a:t>
            </a:r>
            <a:r>
              <a:rPr b="1" lang="en-US" sz="2000">
                <a:solidFill>
                  <a:srgbClr val="222222"/>
                </a:solidFill>
              </a:rPr>
              <a:t>ill be</a:t>
            </a:r>
            <a:r>
              <a:rPr b="1" i="0" lang="en-US" sz="2000" u="none" cap="none" strike="noStrike">
                <a:solidFill>
                  <a:srgbClr val="222222"/>
                </a:solidFill>
                <a:latin typeface="Arial"/>
                <a:ea typeface="Arial"/>
                <a:cs typeface="Arial"/>
                <a:sym typeface="Arial"/>
              </a:rPr>
              <a:t> held </a:t>
            </a:r>
            <a:r>
              <a:rPr b="1" lang="en-US" sz="2000">
                <a:solidFill>
                  <a:srgbClr val="222222"/>
                </a:solidFill>
              </a:rPr>
              <a:t>at the </a:t>
            </a:r>
            <a:endParaRPr b="1" sz="2000">
              <a:solidFill>
                <a:srgbClr val="222222"/>
              </a:solidFill>
            </a:endParaRPr>
          </a:p>
          <a:p>
            <a:pPr indent="0" lvl="0" marL="0" marR="0" rtl="0" algn="ctr">
              <a:lnSpc>
                <a:spcPct val="100000"/>
              </a:lnSpc>
              <a:spcBef>
                <a:spcPts val="0"/>
              </a:spcBef>
              <a:spcAft>
                <a:spcPts val="0"/>
              </a:spcAft>
              <a:buClr>
                <a:srgbClr val="000000"/>
              </a:buClr>
              <a:buSzPts val="2000"/>
              <a:buFont typeface="Arial"/>
              <a:buNone/>
            </a:pPr>
            <a:r>
              <a:rPr b="1" lang="en-US" sz="2000">
                <a:solidFill>
                  <a:srgbClr val="FF0000"/>
                </a:solidFill>
              </a:rPr>
              <a:t>Mitzi Newhouse Theater at Lincoln Center </a:t>
            </a:r>
            <a:endParaRPr b="1" sz="2000">
              <a:solidFill>
                <a:srgbClr val="FF0000"/>
              </a:solidFill>
            </a:endParaRPr>
          </a:p>
          <a:p>
            <a:pPr indent="0" lvl="0" marL="0" marR="0" rtl="0" algn="ctr">
              <a:lnSpc>
                <a:spcPct val="100000"/>
              </a:lnSpc>
              <a:spcBef>
                <a:spcPts val="0"/>
              </a:spcBef>
              <a:spcAft>
                <a:spcPts val="0"/>
              </a:spcAft>
              <a:buClr>
                <a:srgbClr val="000000"/>
              </a:buClr>
              <a:buSzPts val="2000"/>
              <a:buFont typeface="Arial"/>
              <a:buNone/>
            </a:pPr>
            <a:r>
              <a:rPr b="1" lang="en-US" sz="2000">
                <a:solidFill>
                  <a:srgbClr val="222222"/>
                </a:solidFill>
              </a:rPr>
              <a:t>on</a:t>
            </a:r>
            <a:r>
              <a:rPr b="1" i="0" lang="en-US" sz="2000" u="none" cap="none" strike="noStrike">
                <a:solidFill>
                  <a:srgbClr val="222222"/>
                </a:solidFill>
                <a:latin typeface="Arial"/>
                <a:ea typeface="Arial"/>
                <a:cs typeface="Arial"/>
                <a:sym typeface="Arial"/>
              </a:rPr>
              <a:t> Monday, April 1</a:t>
            </a:r>
            <a:r>
              <a:rPr b="1" lang="en-US" sz="2000">
                <a:solidFill>
                  <a:srgbClr val="222222"/>
                </a:solidFill>
              </a:rPr>
              <a:t>5, </a:t>
            </a:r>
            <a:r>
              <a:rPr b="1" i="0" lang="en-US" sz="2000" u="none" cap="none" strike="noStrike">
                <a:solidFill>
                  <a:srgbClr val="222222"/>
                </a:solidFill>
                <a:latin typeface="Arial"/>
                <a:ea typeface="Arial"/>
                <a:cs typeface="Arial"/>
                <a:sym typeface="Arial"/>
              </a:rPr>
              <a:t>202</a:t>
            </a:r>
            <a:r>
              <a:rPr b="1" lang="en-US" sz="2000">
                <a:solidFill>
                  <a:srgbClr val="222222"/>
                </a:solidFill>
              </a:rPr>
              <a:t>4</a:t>
            </a:r>
            <a:endParaRPr b="1" sz="2000">
              <a:solidFill>
                <a:srgbClr val="222222"/>
              </a:solidFill>
            </a:endParaRPr>
          </a:p>
          <a:p>
            <a:pPr indent="0" lvl="0" marL="0" marR="0" rtl="0" algn="ctr">
              <a:lnSpc>
                <a:spcPct val="100000"/>
              </a:lnSpc>
              <a:spcBef>
                <a:spcPts val="0"/>
              </a:spcBef>
              <a:spcAft>
                <a:spcPts val="0"/>
              </a:spcAft>
              <a:buClr>
                <a:srgbClr val="000000"/>
              </a:buClr>
              <a:buSzPts val="2000"/>
              <a:buFont typeface="Arial"/>
              <a:buNone/>
            </a:pPr>
            <a:r>
              <a:t/>
            </a:r>
            <a:endParaRPr b="1" sz="2000">
              <a:solidFill>
                <a:srgbClr val="222222"/>
              </a:solidFill>
            </a:endParaRPr>
          </a:p>
          <a:p>
            <a:pPr indent="0" lvl="0" marL="0" marR="0" rtl="0" algn="ctr">
              <a:lnSpc>
                <a:spcPct val="100000"/>
              </a:lnSpc>
              <a:spcBef>
                <a:spcPts val="0"/>
              </a:spcBef>
              <a:spcAft>
                <a:spcPts val="0"/>
              </a:spcAft>
              <a:buClr>
                <a:srgbClr val="000000"/>
              </a:buClr>
              <a:buSzPts val="1800"/>
              <a:buFont typeface="Arial"/>
              <a:buNone/>
            </a:pPr>
            <a:r>
              <a:rPr b="1" i="1" lang="en-US" sz="1800" u="none" cap="none" strike="noStrike">
                <a:solidFill>
                  <a:srgbClr val="222222"/>
                </a:solidFill>
                <a:latin typeface="Arial"/>
                <a:ea typeface="Arial"/>
                <a:cs typeface="Arial"/>
                <a:sym typeface="Arial"/>
              </a:rPr>
              <a:t>4</a:t>
            </a:r>
            <a:r>
              <a:rPr b="1" i="1" lang="en-US" sz="1800">
                <a:solidFill>
                  <a:srgbClr val="222222"/>
                </a:solidFill>
              </a:rPr>
              <a:t>4 </a:t>
            </a:r>
            <a:r>
              <a:rPr b="1" i="1" lang="en-US" sz="1800" u="none" cap="none" strike="noStrike">
                <a:solidFill>
                  <a:srgbClr val="222222"/>
                </a:solidFill>
                <a:latin typeface="Arial"/>
                <a:ea typeface="Arial"/>
                <a:cs typeface="Arial"/>
                <a:sym typeface="Arial"/>
              </a:rPr>
              <a:t>branch winners, teachers &amp; families </a:t>
            </a:r>
            <a:r>
              <a:rPr b="1" i="1" lang="en-US" sz="1800">
                <a:solidFill>
                  <a:srgbClr val="222222"/>
                </a:solidFill>
              </a:rPr>
              <a:t>will enjoy </a:t>
            </a:r>
            <a:r>
              <a:rPr b="1" i="1" lang="en-US" sz="1800" u="none" cap="none" strike="noStrike">
                <a:solidFill>
                  <a:srgbClr val="222222"/>
                </a:solidFill>
                <a:latin typeface="Arial"/>
                <a:ea typeface="Arial"/>
                <a:cs typeface="Arial"/>
                <a:sym typeface="Arial"/>
              </a:rPr>
              <a:t>a fun-filled weekend in NYC!</a:t>
            </a:r>
            <a:endParaRPr b="1" i="0" sz="2000" u="none" cap="none" strike="noStrike">
              <a:solidFill>
                <a:srgbClr val="222222"/>
              </a:solidFill>
              <a:latin typeface="Arial"/>
              <a:ea typeface="Arial"/>
              <a:cs typeface="Arial"/>
              <a:sym typeface="Arial"/>
            </a:endParaRPr>
          </a:p>
          <a:p>
            <a:pPr indent="0" lvl="0" marL="0" marR="139065" rtl="0" algn="ctr">
              <a:lnSpc>
                <a:spcPct val="103000"/>
              </a:lnSpc>
              <a:spcBef>
                <a:spcPts val="285"/>
              </a:spcBef>
              <a:spcAft>
                <a:spcPts val="0"/>
              </a:spcAft>
              <a:buClr>
                <a:srgbClr val="000000"/>
              </a:buClr>
              <a:buSzPts val="1600"/>
              <a:buFont typeface="Arial"/>
              <a:buNone/>
            </a:pPr>
            <a:r>
              <a:t/>
            </a:r>
            <a:endParaRPr b="1" sz="1600">
              <a:solidFill>
                <a:srgbClr val="C00000"/>
              </a:solidFill>
            </a:endParaRPr>
          </a:p>
          <a:p>
            <a:pPr indent="0" lvl="0" marL="0" rtl="0" algn="ctr">
              <a:spcBef>
                <a:spcPts val="0"/>
              </a:spcBef>
              <a:spcAft>
                <a:spcPts val="0"/>
              </a:spcAft>
              <a:buClr>
                <a:schemeClr val="dk1"/>
              </a:buClr>
              <a:buSzPts val="1800"/>
              <a:buFont typeface="Arial"/>
              <a:buNone/>
            </a:pPr>
            <a:r>
              <a:rPr b="1" i="1" lang="en-US" sz="1800">
                <a:solidFill>
                  <a:schemeClr val="accent2"/>
                </a:solidFill>
              </a:rPr>
              <a:t>The ESU will once again offer the popular “family package” at the introductory 2023 rate </a:t>
            </a:r>
            <a:endParaRPr b="1" sz="1600">
              <a:solidFill>
                <a:schemeClr val="accent2"/>
              </a:solidFill>
            </a:endParaRPr>
          </a:p>
          <a:p>
            <a:pPr indent="0" lvl="0" marL="0" marR="0" rtl="0" algn="l">
              <a:lnSpc>
                <a:spcPct val="107000"/>
              </a:lnSpc>
              <a:spcBef>
                <a:spcPts val="285"/>
              </a:spcBef>
              <a:spcAft>
                <a:spcPts val="0"/>
              </a:spcAft>
              <a:buClr>
                <a:srgbClr val="000000"/>
              </a:buClr>
              <a:buSzPts val="1100"/>
              <a:buFont typeface="Arial"/>
              <a:buNone/>
            </a:pPr>
            <a:r>
              <a:t/>
            </a:r>
            <a:endParaRPr b="0" i="0" sz="1100" u="none" cap="none" strike="noStrike">
              <a:solidFill>
                <a:schemeClr val="dk1"/>
              </a:solidFill>
              <a:latin typeface="Calibri"/>
              <a:ea typeface="Calibri"/>
              <a:cs typeface="Calibri"/>
              <a:sym typeface="Calibri"/>
            </a:endParaRPr>
          </a:p>
          <a:p>
            <a:pPr indent="0" lvl="0" marL="0" marR="0" rtl="0" algn="l">
              <a:lnSpc>
                <a:spcPct val="107000"/>
              </a:lnSpc>
              <a:spcBef>
                <a:spcPts val="0"/>
              </a:spcBef>
              <a:spcAft>
                <a:spcPts val="0"/>
              </a:spcAft>
              <a:buClr>
                <a:srgbClr val="000000"/>
              </a:buClr>
              <a:buSzPts val="1100"/>
              <a:buFont typeface="Arial"/>
              <a:buNone/>
            </a:pPr>
            <a:r>
              <a:rPr b="0" i="0" lang="en-US" sz="1100" u="none" cap="none" strike="noStrike">
                <a:solidFill>
                  <a:schemeClr val="dk1"/>
                </a:solidFill>
                <a:latin typeface="Calibri"/>
                <a:ea typeface="Calibri"/>
                <a:cs typeface="Calibri"/>
                <a:sym typeface="Calibri"/>
              </a:rPr>
              <a:t> </a:t>
            </a:r>
            <a:endParaRPr b="0" i="0" sz="1400" u="none" cap="none" strike="noStrike">
              <a:solidFill>
                <a:srgbClr val="000000"/>
              </a:solidFill>
              <a:latin typeface="Arial"/>
              <a:ea typeface="Arial"/>
              <a:cs typeface="Arial"/>
              <a:sym typeface="Arial"/>
            </a:endParaRPr>
          </a:p>
        </p:txBody>
      </p:sp>
      <p:pic>
        <p:nvPicPr>
          <p:cNvPr id="85" name="Google Shape;85;g27ba674ee1a_8_2"/>
          <p:cNvPicPr preferRelativeResize="0"/>
          <p:nvPr/>
        </p:nvPicPr>
        <p:blipFill rotWithShape="1">
          <a:blip r:embed="rId3">
            <a:alphaModFix/>
          </a:blip>
          <a:srcRect b="0" l="0" r="0" t="0"/>
          <a:stretch/>
        </p:blipFill>
        <p:spPr>
          <a:xfrm>
            <a:off x="469150" y="84675"/>
            <a:ext cx="2058100" cy="2058100"/>
          </a:xfrm>
          <a:prstGeom prst="rect">
            <a:avLst/>
          </a:prstGeom>
          <a:noFill/>
          <a:ln>
            <a:noFill/>
          </a:ln>
        </p:spPr>
      </p:pic>
      <p:pic>
        <p:nvPicPr>
          <p:cNvPr id="86" name="Google Shape;86;g27ba674ee1a_8_2"/>
          <p:cNvPicPr preferRelativeResize="0"/>
          <p:nvPr/>
        </p:nvPicPr>
        <p:blipFill rotWithShape="1">
          <a:blip r:embed="rId4">
            <a:alphaModFix/>
          </a:blip>
          <a:srcRect b="11432" l="4599" r="2298" t="4687"/>
          <a:stretch/>
        </p:blipFill>
        <p:spPr>
          <a:xfrm>
            <a:off x="4311000" y="910375"/>
            <a:ext cx="6706176" cy="3115200"/>
          </a:xfrm>
          <a:prstGeom prst="rect">
            <a:avLst/>
          </a:prstGeom>
          <a:noFill/>
          <a:ln>
            <a:noFill/>
          </a:ln>
        </p:spPr>
      </p:pic>
      <p:sp>
        <p:nvSpPr>
          <p:cNvPr id="87" name="Google Shape;87;g27ba674ee1a_8_2"/>
          <p:cNvSpPr txBox="1"/>
          <p:nvPr/>
        </p:nvSpPr>
        <p:spPr>
          <a:xfrm>
            <a:off x="127950" y="2331500"/>
            <a:ext cx="2701200" cy="27198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US" sz="1800">
                <a:solidFill>
                  <a:srgbClr val="FF0000"/>
                </a:solidFill>
              </a:rPr>
              <a:t>2024 Prizes:</a:t>
            </a:r>
            <a:endParaRPr sz="1800">
              <a:solidFill>
                <a:srgbClr val="FF0000"/>
              </a:solidFill>
            </a:endParaRPr>
          </a:p>
          <a:p>
            <a:pPr indent="0" lvl="0" marL="0" rtl="0" algn="l">
              <a:spcBef>
                <a:spcPts val="0"/>
              </a:spcBef>
              <a:spcAft>
                <a:spcPts val="0"/>
              </a:spcAft>
              <a:buNone/>
            </a:pPr>
            <a:r>
              <a:rPr i="1" lang="en-US" sz="1600">
                <a:solidFill>
                  <a:schemeClr val="dk1"/>
                </a:solidFill>
              </a:rPr>
              <a:t>1st Place - British American Drama Academy Mid-Summer at Oxford</a:t>
            </a:r>
            <a:endParaRPr i="1" sz="1600">
              <a:solidFill>
                <a:schemeClr val="dk1"/>
              </a:solidFill>
            </a:endParaRPr>
          </a:p>
          <a:p>
            <a:pPr indent="0" lvl="0" marL="0" rtl="0" algn="l">
              <a:spcBef>
                <a:spcPts val="0"/>
              </a:spcBef>
              <a:spcAft>
                <a:spcPts val="0"/>
              </a:spcAft>
              <a:buNone/>
            </a:pPr>
            <a:r>
              <a:t/>
            </a:r>
            <a:endParaRPr i="1" sz="1600">
              <a:solidFill>
                <a:schemeClr val="dk1"/>
              </a:solidFill>
            </a:endParaRPr>
          </a:p>
          <a:p>
            <a:pPr indent="0" lvl="0" marL="0" rtl="0" algn="l">
              <a:spcBef>
                <a:spcPts val="0"/>
              </a:spcBef>
              <a:spcAft>
                <a:spcPts val="0"/>
              </a:spcAft>
              <a:buNone/>
            </a:pPr>
            <a:r>
              <a:rPr i="1" lang="en-US" sz="1600">
                <a:solidFill>
                  <a:schemeClr val="dk1"/>
                </a:solidFill>
              </a:rPr>
              <a:t>2nd Place - American Shakespeare Theatre Camp in Staunton, VA</a:t>
            </a:r>
            <a:endParaRPr i="1" sz="1600">
              <a:solidFill>
                <a:schemeClr val="dk1"/>
              </a:solidFill>
            </a:endParaRPr>
          </a:p>
          <a:p>
            <a:pPr indent="0" lvl="0" marL="0" rtl="0" algn="l">
              <a:spcBef>
                <a:spcPts val="0"/>
              </a:spcBef>
              <a:spcAft>
                <a:spcPts val="0"/>
              </a:spcAft>
              <a:buNone/>
            </a:pPr>
            <a:r>
              <a:t/>
            </a:r>
            <a:endParaRPr i="1" sz="1600">
              <a:solidFill>
                <a:schemeClr val="dk1"/>
              </a:solidFill>
            </a:endParaRPr>
          </a:p>
          <a:p>
            <a:pPr indent="0" lvl="0" marL="0" rtl="0" algn="l">
              <a:spcBef>
                <a:spcPts val="0"/>
              </a:spcBef>
              <a:spcAft>
                <a:spcPts val="0"/>
              </a:spcAft>
              <a:buNone/>
            </a:pPr>
            <a:r>
              <a:rPr i="1" lang="en-US" sz="1600">
                <a:solidFill>
                  <a:schemeClr val="dk1"/>
                </a:solidFill>
              </a:rPr>
              <a:t>3rd Place - $1000</a:t>
            </a:r>
            <a:endParaRPr i="1" sz="1600">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 name="Shape 91"/>
        <p:cNvGrpSpPr/>
        <p:nvPr/>
      </p:nvGrpSpPr>
      <p:grpSpPr>
        <a:xfrm>
          <a:off x="0" y="0"/>
          <a:ext cx="0" cy="0"/>
          <a:chOff x="0" y="0"/>
          <a:chExt cx="0" cy="0"/>
        </a:xfrm>
      </p:grpSpPr>
      <p:sp>
        <p:nvSpPr>
          <p:cNvPr id="92" name="Google Shape;92;p3"/>
          <p:cNvSpPr txBox="1"/>
          <p:nvPr>
            <p:ph type="title"/>
          </p:nvPr>
        </p:nvSpPr>
        <p:spPr>
          <a:xfrm>
            <a:off x="3615025" y="208200"/>
            <a:ext cx="7738800" cy="811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endParaRPr/>
          </a:p>
          <a:p>
            <a:pPr indent="0" lvl="0" marL="0" rtl="0" algn="ctr">
              <a:lnSpc>
                <a:spcPct val="90000"/>
              </a:lnSpc>
              <a:spcBef>
                <a:spcPts val="0"/>
              </a:spcBef>
              <a:spcAft>
                <a:spcPts val="0"/>
              </a:spcAft>
              <a:buClr>
                <a:schemeClr val="accent1"/>
              </a:buClr>
              <a:buSzPct val="100000"/>
              <a:buFont typeface="Arial"/>
              <a:buNone/>
            </a:pPr>
            <a:r>
              <a:t/>
            </a:r>
            <a:endParaRPr/>
          </a:p>
          <a:p>
            <a:pPr indent="0" lvl="0" marL="0" rtl="0" algn="l">
              <a:lnSpc>
                <a:spcPct val="90000"/>
              </a:lnSpc>
              <a:spcBef>
                <a:spcPts val="0"/>
              </a:spcBef>
              <a:spcAft>
                <a:spcPts val="0"/>
              </a:spcAft>
              <a:buClr>
                <a:schemeClr val="accent1"/>
              </a:buClr>
              <a:buSzPct val="100000"/>
              <a:buFont typeface="Arial"/>
              <a:buNone/>
            </a:pPr>
            <a:br>
              <a:rPr lang="en-US"/>
            </a:br>
            <a:endParaRPr/>
          </a:p>
          <a:p>
            <a:pPr indent="0" lvl="0" marL="0" rtl="0" algn="l">
              <a:lnSpc>
                <a:spcPct val="90000"/>
              </a:lnSpc>
              <a:spcBef>
                <a:spcPts val="0"/>
              </a:spcBef>
              <a:spcAft>
                <a:spcPts val="0"/>
              </a:spcAft>
              <a:buClr>
                <a:schemeClr val="accent1"/>
              </a:buClr>
              <a:buSzPct val="100000"/>
              <a:buFont typeface="Arial"/>
              <a:buNone/>
            </a:pPr>
            <a:r>
              <a:rPr lang="en-US"/>
              <a:t>ESU INTERNATIONAL EDUCATION PROGRAMS</a:t>
            </a:r>
            <a:endParaRPr/>
          </a:p>
          <a:p>
            <a:pPr indent="0" lvl="0" marL="0" rtl="0" algn="ctr">
              <a:lnSpc>
                <a:spcPct val="90000"/>
              </a:lnSpc>
              <a:spcBef>
                <a:spcPts val="0"/>
              </a:spcBef>
              <a:spcAft>
                <a:spcPts val="0"/>
              </a:spcAft>
              <a:buClr>
                <a:schemeClr val="accent1"/>
              </a:buClr>
              <a:buSzPct val="100000"/>
              <a:buFont typeface="Arial"/>
              <a:buNone/>
            </a:pPr>
            <a:r>
              <a:rPr lang="en-US"/>
              <a:t>TRAVEL AND LEARN ABROAD (TLAB)</a:t>
            </a:r>
            <a:endParaRPr/>
          </a:p>
          <a:p>
            <a:pPr indent="0" lvl="0" marL="0" rtl="0" algn="l">
              <a:lnSpc>
                <a:spcPct val="90000"/>
              </a:lnSpc>
              <a:spcBef>
                <a:spcPts val="0"/>
              </a:spcBef>
              <a:spcAft>
                <a:spcPts val="0"/>
              </a:spcAft>
              <a:buClr>
                <a:schemeClr val="accent1"/>
              </a:buClr>
              <a:buSzPct val="100000"/>
              <a:buFont typeface="Arial"/>
              <a:buNone/>
            </a:pPr>
            <a:r>
              <a:t/>
            </a:r>
            <a:endParaRPr/>
          </a:p>
          <a:p>
            <a:pPr indent="0" lvl="0" marL="0" rtl="0" algn="ctr">
              <a:lnSpc>
                <a:spcPct val="90000"/>
              </a:lnSpc>
              <a:spcBef>
                <a:spcPts val="0"/>
              </a:spcBef>
              <a:spcAft>
                <a:spcPts val="0"/>
              </a:spcAft>
              <a:buClr>
                <a:schemeClr val="accent1"/>
              </a:buClr>
              <a:buSzPct val="138392"/>
              <a:buFont typeface="Arial"/>
              <a:buNone/>
            </a:pPr>
            <a:r>
              <a:rPr lang="en-US" sz="2021">
                <a:solidFill>
                  <a:srgbClr val="222222"/>
                </a:solidFill>
              </a:rPr>
              <a:t>Each summer </a:t>
            </a:r>
            <a:r>
              <a:rPr lang="en-US" sz="2021">
                <a:solidFill>
                  <a:srgbClr val="222222"/>
                </a:solidFill>
              </a:rPr>
              <a:t>ESU Branches provide TLab Scholarships for teachers to study for 3-weeks at Oxford, Edinburgh and Shakespeare’s Globe in London.</a:t>
            </a:r>
            <a:endParaRPr sz="2021">
              <a:solidFill>
                <a:srgbClr val="222222"/>
              </a:solidFill>
            </a:endParaRPr>
          </a:p>
          <a:p>
            <a:pPr indent="0" lvl="0" marL="0" rtl="0" algn="ctr">
              <a:lnSpc>
                <a:spcPct val="90000"/>
              </a:lnSpc>
              <a:spcBef>
                <a:spcPts val="0"/>
              </a:spcBef>
              <a:spcAft>
                <a:spcPts val="0"/>
              </a:spcAft>
              <a:buClr>
                <a:schemeClr val="accent1"/>
              </a:buClr>
              <a:buSzPct val="138392"/>
              <a:buFont typeface="Arial"/>
              <a:buNone/>
            </a:pPr>
            <a:r>
              <a:rPr lang="en-US" sz="2021">
                <a:solidFill>
                  <a:srgbClr val="222222"/>
                </a:solidFill>
              </a:rPr>
              <a:t>ESU Lifelong Learners’ 1-week summer programs are also available in Oxford at Christ Church &amp; </a:t>
            </a:r>
            <a:r>
              <a:rPr i="1" lang="en-US" sz="2021">
                <a:solidFill>
                  <a:srgbClr val="222222"/>
                </a:solidFill>
              </a:rPr>
              <a:t>Page to Stage</a:t>
            </a:r>
            <a:r>
              <a:rPr lang="en-US" sz="2021">
                <a:solidFill>
                  <a:srgbClr val="222222"/>
                </a:solidFill>
              </a:rPr>
              <a:t> in Stratford-upon-Avon. </a:t>
            </a:r>
            <a:endParaRPr sz="2021">
              <a:solidFill>
                <a:srgbClr val="222222"/>
              </a:solidFill>
            </a:endParaRPr>
          </a:p>
          <a:p>
            <a:pPr indent="0" lvl="0" marL="0" rtl="0" algn="ctr">
              <a:lnSpc>
                <a:spcPct val="90000"/>
              </a:lnSpc>
              <a:spcBef>
                <a:spcPts val="0"/>
              </a:spcBef>
              <a:spcAft>
                <a:spcPts val="0"/>
              </a:spcAft>
              <a:buClr>
                <a:schemeClr val="accent1"/>
              </a:buClr>
              <a:buSzPct val="190909"/>
              <a:buFont typeface="Arial"/>
              <a:buNone/>
            </a:pPr>
            <a:r>
              <a:t/>
            </a:r>
            <a:endParaRPr sz="1466">
              <a:solidFill>
                <a:srgbClr val="222222"/>
              </a:solidFill>
            </a:endParaRPr>
          </a:p>
          <a:p>
            <a:pPr indent="0" lvl="0" marL="0" rtl="0" algn="ctr">
              <a:lnSpc>
                <a:spcPct val="90000"/>
              </a:lnSpc>
              <a:spcBef>
                <a:spcPts val="0"/>
              </a:spcBef>
              <a:spcAft>
                <a:spcPts val="0"/>
              </a:spcAft>
              <a:buClr>
                <a:schemeClr val="accent1"/>
              </a:buClr>
              <a:buSzPct val="100000"/>
              <a:buFont typeface="Arial"/>
              <a:buNone/>
            </a:pPr>
            <a:r>
              <a:t/>
            </a:r>
            <a:endParaRPr/>
          </a:p>
          <a:p>
            <a:pPr indent="0" lvl="0" marL="0" rtl="0" algn="ctr">
              <a:lnSpc>
                <a:spcPct val="90000"/>
              </a:lnSpc>
              <a:spcBef>
                <a:spcPts val="0"/>
              </a:spcBef>
              <a:spcAft>
                <a:spcPts val="0"/>
              </a:spcAft>
              <a:buClr>
                <a:schemeClr val="accent1"/>
              </a:buClr>
              <a:buSzPct val="100000"/>
              <a:buFont typeface="Arial"/>
              <a:buNone/>
            </a:pPr>
            <a:r>
              <a:t/>
            </a:r>
            <a:endParaRPr/>
          </a:p>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endParaRPr/>
          </a:p>
        </p:txBody>
      </p:sp>
      <p:sp>
        <p:nvSpPr>
          <p:cNvPr id="93" name="Google Shape;93;p3"/>
          <p:cNvSpPr txBox="1"/>
          <p:nvPr>
            <p:ph idx="4" type="body"/>
          </p:nvPr>
        </p:nvSpPr>
        <p:spPr>
          <a:xfrm>
            <a:off x="382975" y="208200"/>
            <a:ext cx="2394600" cy="48774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115000"/>
              </a:lnSpc>
              <a:spcBef>
                <a:spcPts val="0"/>
              </a:spcBef>
              <a:spcAft>
                <a:spcPts val="0"/>
              </a:spcAft>
              <a:buSzPct val="105882"/>
              <a:buNone/>
            </a:pPr>
            <a:r>
              <a:rPr b="1" i="1" lang="en-US" sz="2000"/>
              <a:t>“I  forged true friendships with incredible teachers from across the country &amp; returned with so much wisdom imparted by Globe educators. I’m so excited to use the TSTP activities in my classroom! –             </a:t>
            </a:r>
            <a:r>
              <a:rPr b="1" i="1" lang="en-US" sz="1459"/>
              <a:t>S. Medved, </a:t>
            </a:r>
            <a:r>
              <a:rPr b="1" lang="en-US" sz="1567"/>
              <a:t>NYC Branch TLab Scholar        </a:t>
            </a:r>
            <a:endParaRPr b="1" sz="1567"/>
          </a:p>
          <a:p>
            <a:pPr indent="0" lvl="0" marL="0" rtl="0" algn="l">
              <a:lnSpc>
                <a:spcPct val="115000"/>
              </a:lnSpc>
              <a:spcBef>
                <a:spcPts val="0"/>
              </a:spcBef>
              <a:spcAft>
                <a:spcPts val="0"/>
              </a:spcAft>
              <a:buClr>
                <a:schemeClr val="dk1"/>
              </a:buClr>
              <a:buSzPct val="55000"/>
              <a:buFont typeface="Arial"/>
              <a:buNone/>
            </a:pPr>
            <a:r>
              <a:rPr b="1" i="1" lang="en-US" sz="2000"/>
              <a:t>                                 “We enjoyed The Oxford Experience so much, we want to go again next summer! –                 </a:t>
            </a:r>
            <a:r>
              <a:rPr b="1" i="1" lang="en-US" sz="1567"/>
              <a:t>G . Peterson, NC Branch </a:t>
            </a:r>
            <a:endParaRPr b="1" sz="1567"/>
          </a:p>
        </p:txBody>
      </p:sp>
      <p:pic>
        <p:nvPicPr>
          <p:cNvPr id="94" name="Google Shape;94;p3"/>
          <p:cNvPicPr preferRelativeResize="0"/>
          <p:nvPr/>
        </p:nvPicPr>
        <p:blipFill rotWithShape="1">
          <a:blip r:embed="rId3">
            <a:alphaModFix/>
          </a:blip>
          <a:srcRect b="0" l="0" r="0" t="0"/>
          <a:stretch/>
        </p:blipFill>
        <p:spPr>
          <a:xfrm>
            <a:off x="6517350" y="2655050"/>
            <a:ext cx="3240376" cy="4156201"/>
          </a:xfrm>
          <a:prstGeom prst="rect">
            <a:avLst/>
          </a:prstGeom>
          <a:noFill/>
          <a:ln>
            <a:noFill/>
          </a:ln>
        </p:spPr>
      </p:pic>
      <p:pic>
        <p:nvPicPr>
          <p:cNvPr id="95" name="Google Shape;95;p3"/>
          <p:cNvPicPr preferRelativeResize="0"/>
          <p:nvPr/>
        </p:nvPicPr>
        <p:blipFill rotWithShape="1">
          <a:blip r:embed="rId4">
            <a:alphaModFix/>
          </a:blip>
          <a:srcRect b="0" l="0" r="0" t="0"/>
          <a:stretch/>
        </p:blipFill>
        <p:spPr>
          <a:xfrm>
            <a:off x="3122875" y="2657700"/>
            <a:ext cx="3316675" cy="1942527"/>
          </a:xfrm>
          <a:prstGeom prst="rect">
            <a:avLst/>
          </a:prstGeom>
          <a:noFill/>
          <a:ln>
            <a:noFill/>
          </a:ln>
        </p:spPr>
      </p:pic>
      <p:pic>
        <p:nvPicPr>
          <p:cNvPr id="96" name="Google Shape;96;p3"/>
          <p:cNvPicPr preferRelativeResize="0"/>
          <p:nvPr/>
        </p:nvPicPr>
        <p:blipFill rotWithShape="1">
          <a:blip r:embed="rId5">
            <a:alphaModFix/>
          </a:blip>
          <a:srcRect b="0" l="0" r="0" t="0"/>
          <a:stretch/>
        </p:blipFill>
        <p:spPr>
          <a:xfrm>
            <a:off x="3043575" y="4814250"/>
            <a:ext cx="3395973" cy="1997000"/>
          </a:xfrm>
          <a:prstGeom prst="rect">
            <a:avLst/>
          </a:prstGeom>
          <a:noFill/>
          <a:ln>
            <a:noFill/>
          </a:ln>
        </p:spPr>
      </p:pic>
      <p:pic>
        <p:nvPicPr>
          <p:cNvPr id="97" name="Google Shape;97;p3"/>
          <p:cNvPicPr preferRelativeResize="0"/>
          <p:nvPr/>
        </p:nvPicPr>
        <p:blipFill rotWithShape="1">
          <a:blip r:embed="rId6">
            <a:alphaModFix/>
          </a:blip>
          <a:srcRect b="0" l="0" r="0" t="0"/>
          <a:stretch/>
        </p:blipFill>
        <p:spPr>
          <a:xfrm>
            <a:off x="9835525" y="2684525"/>
            <a:ext cx="2339451" cy="1997000"/>
          </a:xfrm>
          <a:prstGeom prst="rect">
            <a:avLst/>
          </a:prstGeom>
          <a:noFill/>
          <a:ln>
            <a:noFill/>
          </a:ln>
        </p:spPr>
      </p:pic>
      <p:pic>
        <p:nvPicPr>
          <p:cNvPr id="98" name="Google Shape;98;p3"/>
          <p:cNvPicPr preferRelativeResize="0"/>
          <p:nvPr/>
        </p:nvPicPr>
        <p:blipFill rotWithShape="1">
          <a:blip r:embed="rId7">
            <a:alphaModFix/>
          </a:blip>
          <a:srcRect b="0" l="0" r="0" t="0"/>
          <a:stretch/>
        </p:blipFill>
        <p:spPr>
          <a:xfrm>
            <a:off x="9852550" y="4809775"/>
            <a:ext cx="2339450" cy="1942525"/>
          </a:xfrm>
          <a:prstGeom prst="rect">
            <a:avLst/>
          </a:prstGeom>
          <a:noFill/>
          <a:ln>
            <a:noFill/>
          </a:ln>
        </p:spPr>
      </p:pic>
      <p:sp>
        <p:nvSpPr>
          <p:cNvPr id="99" name="Google Shape;99;p3"/>
          <p:cNvSpPr txBox="1"/>
          <p:nvPr/>
        </p:nvSpPr>
        <p:spPr>
          <a:xfrm>
            <a:off x="2745325" y="856925"/>
            <a:ext cx="9478200" cy="7374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4"/>
          <p:cNvSpPr txBox="1"/>
          <p:nvPr>
            <p:ph type="title"/>
          </p:nvPr>
        </p:nvSpPr>
        <p:spPr>
          <a:xfrm>
            <a:off x="3585868" y="354102"/>
            <a:ext cx="7797600" cy="5985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br>
              <a:rPr lang="en-US"/>
            </a:br>
            <a:r>
              <a:rPr lang="en-US"/>
              <a:t>ENGLISH IN ACTION ACROSS AMERICA</a:t>
            </a:r>
            <a:br>
              <a:rPr lang="en-US"/>
            </a:br>
            <a:br>
              <a:rPr lang="en-US"/>
            </a:br>
            <a:br>
              <a:rPr lang="en-US"/>
            </a:br>
            <a:br>
              <a:rPr lang="en-US"/>
            </a:br>
            <a:br>
              <a:rPr lang="en-US"/>
            </a:br>
            <a:br>
              <a:rPr lang="en-US"/>
            </a:br>
            <a:br>
              <a:rPr lang="en-US"/>
            </a:br>
            <a:br>
              <a:rPr lang="en-US"/>
            </a:br>
            <a:br>
              <a:rPr lang="en-US"/>
            </a:br>
            <a:br>
              <a:rPr lang="en-US"/>
            </a:br>
            <a:br>
              <a:rPr lang="en-US"/>
            </a:br>
            <a:endParaRPr/>
          </a:p>
        </p:txBody>
      </p:sp>
      <p:sp>
        <p:nvSpPr>
          <p:cNvPr id="105" name="Google Shape;105;p4"/>
          <p:cNvSpPr txBox="1"/>
          <p:nvPr>
            <p:ph idx="1" type="body"/>
          </p:nvPr>
        </p:nvSpPr>
        <p:spPr>
          <a:xfrm>
            <a:off x="3585874" y="940788"/>
            <a:ext cx="8329200" cy="5099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1200"/>
              </a:spcBef>
              <a:spcAft>
                <a:spcPts val="0"/>
              </a:spcAft>
              <a:buClr>
                <a:schemeClr val="dk1"/>
              </a:buClr>
              <a:buSzPts val="1100"/>
              <a:buNone/>
            </a:pPr>
            <a:r>
              <a:rPr b="1" lang="en-US" sz="1600">
                <a:solidFill>
                  <a:srgbClr val="1E1C1D"/>
                </a:solidFill>
              </a:rPr>
              <a:t>An opportunity for ESU branch members to help new immigrants improve their English language skills.</a:t>
            </a:r>
            <a:r>
              <a:rPr lang="en-US" sz="1600">
                <a:solidFill>
                  <a:srgbClr val="1E1C1D"/>
                </a:solidFill>
              </a:rPr>
              <a:t> </a:t>
            </a:r>
            <a:endParaRPr sz="1600">
              <a:solidFill>
                <a:srgbClr val="1E1C1D"/>
              </a:solidFill>
            </a:endParaRPr>
          </a:p>
          <a:p>
            <a:pPr indent="0" lvl="0" marL="0" rtl="0" algn="l">
              <a:lnSpc>
                <a:spcPct val="100000"/>
              </a:lnSpc>
              <a:spcBef>
                <a:spcPts val="1200"/>
              </a:spcBef>
              <a:spcAft>
                <a:spcPts val="0"/>
              </a:spcAft>
              <a:buClr>
                <a:schemeClr val="dk1"/>
              </a:buClr>
              <a:buSzPts val="1100"/>
              <a:buNone/>
            </a:pPr>
            <a:r>
              <a:rPr lang="en-US" sz="1500">
                <a:solidFill>
                  <a:srgbClr val="1E1C1D"/>
                </a:solidFill>
              </a:rPr>
              <a:t>Volunteer in this weekly online tutoring program. </a:t>
            </a:r>
            <a:endParaRPr sz="1500">
              <a:solidFill>
                <a:srgbClr val="1E1C1D"/>
              </a:solidFill>
            </a:endParaRPr>
          </a:p>
          <a:p>
            <a:pPr indent="0" lvl="0" marL="0" rtl="0" algn="l">
              <a:lnSpc>
                <a:spcPct val="100000"/>
              </a:lnSpc>
              <a:spcBef>
                <a:spcPts val="1200"/>
              </a:spcBef>
              <a:spcAft>
                <a:spcPts val="0"/>
              </a:spcAft>
              <a:buClr>
                <a:schemeClr val="dk1"/>
              </a:buClr>
              <a:buSzPts val="1100"/>
              <a:buNone/>
            </a:pPr>
            <a:r>
              <a:rPr lang="en-US" sz="1500">
                <a:solidFill>
                  <a:srgbClr val="1E1C1D"/>
                </a:solidFill>
              </a:rPr>
              <a:t>Help new immigrants gain the tools they need to build successful lives here in the United States.</a:t>
            </a:r>
            <a:endParaRPr sz="1300">
              <a:solidFill>
                <a:srgbClr val="1E1C1D"/>
              </a:solidFill>
            </a:endParaRPr>
          </a:p>
          <a:p>
            <a:pPr indent="0" lvl="0" marL="0" rtl="0" algn="l">
              <a:lnSpc>
                <a:spcPct val="150000"/>
              </a:lnSpc>
              <a:spcBef>
                <a:spcPts val="1200"/>
              </a:spcBef>
              <a:spcAft>
                <a:spcPts val="0"/>
              </a:spcAft>
              <a:buClr>
                <a:schemeClr val="dk1"/>
              </a:buClr>
              <a:buSzPts val="1100"/>
              <a:buNone/>
            </a:pPr>
            <a:r>
              <a:t/>
            </a:r>
            <a:endParaRPr sz="1200">
              <a:solidFill>
                <a:srgbClr val="1E1C1D"/>
              </a:solidFill>
            </a:endParaRPr>
          </a:p>
          <a:p>
            <a:pPr indent="0" lvl="0" marL="0" rtl="0" algn="l">
              <a:lnSpc>
                <a:spcPct val="150000"/>
              </a:lnSpc>
              <a:spcBef>
                <a:spcPts val="1200"/>
              </a:spcBef>
              <a:spcAft>
                <a:spcPts val="0"/>
              </a:spcAft>
              <a:buClr>
                <a:schemeClr val="dk1"/>
              </a:buClr>
              <a:buSzPts val="1100"/>
              <a:buNone/>
            </a:pPr>
            <a:r>
              <a:t/>
            </a:r>
            <a:endParaRPr sz="1200">
              <a:solidFill>
                <a:srgbClr val="1E1C1D"/>
              </a:solidFill>
            </a:endParaRPr>
          </a:p>
          <a:p>
            <a:pPr indent="0" lvl="0" marL="0" rtl="0" algn="ctr">
              <a:lnSpc>
                <a:spcPct val="100000"/>
              </a:lnSpc>
              <a:spcBef>
                <a:spcPts val="1200"/>
              </a:spcBef>
              <a:spcAft>
                <a:spcPts val="0"/>
              </a:spcAft>
              <a:buClr>
                <a:schemeClr val="dk1"/>
              </a:buClr>
              <a:buSzPts val="1100"/>
              <a:buNone/>
            </a:pPr>
            <a:r>
              <a:t/>
            </a:r>
            <a:endParaRPr b="1" sz="1400">
              <a:solidFill>
                <a:srgbClr val="1E1C1D"/>
              </a:solidFill>
            </a:endParaRPr>
          </a:p>
          <a:p>
            <a:pPr indent="0" lvl="0" marL="0" rtl="0" algn="ctr">
              <a:lnSpc>
                <a:spcPct val="100000"/>
              </a:lnSpc>
              <a:spcBef>
                <a:spcPts val="1200"/>
              </a:spcBef>
              <a:spcAft>
                <a:spcPts val="0"/>
              </a:spcAft>
              <a:buClr>
                <a:schemeClr val="dk1"/>
              </a:buClr>
              <a:buSzPts val="1100"/>
              <a:buNone/>
            </a:pPr>
            <a:r>
              <a:t/>
            </a:r>
            <a:endParaRPr b="1" sz="1400">
              <a:solidFill>
                <a:schemeClr val="accent1"/>
              </a:solidFill>
            </a:endParaRPr>
          </a:p>
          <a:p>
            <a:pPr indent="0" lvl="0" marL="0" rtl="0" algn="ctr">
              <a:lnSpc>
                <a:spcPct val="100000"/>
              </a:lnSpc>
              <a:spcBef>
                <a:spcPts val="1200"/>
              </a:spcBef>
              <a:spcAft>
                <a:spcPts val="0"/>
              </a:spcAft>
              <a:buClr>
                <a:schemeClr val="dk1"/>
              </a:buClr>
              <a:buSzPts val="1100"/>
              <a:buNone/>
            </a:pPr>
            <a:r>
              <a:t/>
            </a:r>
            <a:endParaRPr b="1" sz="1400">
              <a:solidFill>
                <a:schemeClr val="accent1"/>
              </a:solidFill>
            </a:endParaRPr>
          </a:p>
          <a:p>
            <a:pPr indent="0" lvl="0" marL="0" rtl="0" algn="ctr">
              <a:lnSpc>
                <a:spcPct val="100000"/>
              </a:lnSpc>
              <a:spcBef>
                <a:spcPts val="1200"/>
              </a:spcBef>
              <a:spcAft>
                <a:spcPts val="0"/>
              </a:spcAft>
              <a:buClr>
                <a:schemeClr val="dk1"/>
              </a:buClr>
              <a:buSzPts val="1100"/>
              <a:buFont typeface="Arial"/>
              <a:buNone/>
            </a:pPr>
            <a:r>
              <a:t/>
            </a:r>
            <a:endParaRPr b="1" sz="1400">
              <a:solidFill>
                <a:schemeClr val="accent1"/>
              </a:solidFill>
            </a:endParaRPr>
          </a:p>
          <a:p>
            <a:pPr indent="0" lvl="0" marL="0" rtl="0" algn="ctr">
              <a:lnSpc>
                <a:spcPct val="100000"/>
              </a:lnSpc>
              <a:spcBef>
                <a:spcPts val="1200"/>
              </a:spcBef>
              <a:spcAft>
                <a:spcPts val="0"/>
              </a:spcAft>
              <a:buClr>
                <a:schemeClr val="dk1"/>
              </a:buClr>
              <a:buSzPts val="1100"/>
              <a:buFont typeface="Arial"/>
              <a:buNone/>
            </a:pPr>
            <a:r>
              <a:rPr b="1" lang="en-US" sz="1900">
                <a:solidFill>
                  <a:schemeClr val="accent1"/>
                </a:solidFill>
              </a:rPr>
              <a:t>Make a difference in the life of a new immigrant!</a:t>
            </a:r>
            <a:endParaRPr b="1" sz="1900">
              <a:solidFill>
                <a:schemeClr val="accent1"/>
              </a:solidFill>
            </a:endParaRPr>
          </a:p>
          <a:p>
            <a:pPr indent="0" lvl="0" marL="0" rtl="0" algn="l">
              <a:lnSpc>
                <a:spcPct val="100000"/>
              </a:lnSpc>
              <a:spcBef>
                <a:spcPts val="12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b="1"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0" lvl="0" marL="0" rtl="0" algn="l">
              <a:lnSpc>
                <a:spcPct val="100000"/>
              </a:lnSpc>
              <a:spcBef>
                <a:spcPts val="1000"/>
              </a:spcBef>
              <a:spcAft>
                <a:spcPts val="0"/>
              </a:spcAft>
              <a:buClr>
                <a:schemeClr val="dk1"/>
              </a:buClr>
              <a:buSzPts val="2400"/>
              <a:buNone/>
            </a:pPr>
            <a:r>
              <a:t/>
            </a:r>
            <a:endParaRPr sz="2400">
              <a:solidFill>
                <a:srgbClr val="3B5EC3"/>
              </a:solidFill>
            </a:endParaRPr>
          </a:p>
          <a:p>
            <a:pPr indent="-215900" lvl="0" marL="342900" rtl="0" algn="l">
              <a:lnSpc>
                <a:spcPct val="100000"/>
              </a:lnSpc>
              <a:spcBef>
                <a:spcPts val="1000"/>
              </a:spcBef>
              <a:spcAft>
                <a:spcPts val="0"/>
              </a:spcAft>
              <a:buClr>
                <a:schemeClr val="dk1"/>
              </a:buClr>
              <a:buSzPts val="2000"/>
              <a:buFont typeface="Arial"/>
              <a:buNone/>
            </a:pPr>
            <a:r>
              <a:t/>
            </a:r>
            <a:endParaRPr sz="2000">
              <a:solidFill>
                <a:srgbClr val="3B5EC3"/>
              </a:solidFill>
            </a:endParaRPr>
          </a:p>
          <a:p>
            <a:pPr indent="0" lvl="0" marL="0" rtl="0" algn="l">
              <a:lnSpc>
                <a:spcPct val="100000"/>
              </a:lnSpc>
              <a:spcBef>
                <a:spcPts val="1000"/>
              </a:spcBef>
              <a:spcAft>
                <a:spcPts val="0"/>
              </a:spcAft>
              <a:buClr>
                <a:srgbClr val="3B5EC3"/>
              </a:buClr>
              <a:buSzPts val="2000"/>
              <a:buNone/>
            </a:pPr>
            <a:r>
              <a:rPr lang="en-US" sz="2000">
                <a:solidFill>
                  <a:srgbClr val="3B5EC3"/>
                </a:solidFill>
              </a:rPr>
              <a:t> </a:t>
            </a:r>
            <a:endParaRPr/>
          </a:p>
        </p:txBody>
      </p:sp>
      <p:sp>
        <p:nvSpPr>
          <p:cNvPr id="106" name="Google Shape;106;p4"/>
          <p:cNvSpPr txBox="1"/>
          <p:nvPr>
            <p:ph idx="4" type="body"/>
          </p:nvPr>
        </p:nvSpPr>
        <p:spPr>
          <a:xfrm>
            <a:off x="4607488" y="3710100"/>
            <a:ext cx="1488000" cy="4068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990"/>
              <a:buNone/>
            </a:pPr>
            <a:r>
              <a:rPr b="1" lang="en-US" sz="1400">
                <a:solidFill>
                  <a:schemeClr val="dk1"/>
                </a:solidFill>
              </a:rPr>
              <a:t>Provide a window into U.S. life</a:t>
            </a:r>
            <a:endParaRPr b="1" sz="1400">
              <a:solidFill>
                <a:schemeClr val="dk1"/>
              </a:solidFill>
            </a:endParaRPr>
          </a:p>
        </p:txBody>
      </p:sp>
      <p:pic>
        <p:nvPicPr>
          <p:cNvPr id="107" name="Google Shape;107;p4"/>
          <p:cNvPicPr preferRelativeResize="0"/>
          <p:nvPr/>
        </p:nvPicPr>
        <p:blipFill rotWithShape="1">
          <a:blip r:embed="rId3">
            <a:alphaModFix/>
          </a:blip>
          <a:srcRect b="0" l="0" r="0" t="0"/>
          <a:stretch/>
        </p:blipFill>
        <p:spPr>
          <a:xfrm>
            <a:off x="3018025" y="5173763"/>
            <a:ext cx="2526956" cy="1684226"/>
          </a:xfrm>
          <a:prstGeom prst="rect">
            <a:avLst/>
          </a:prstGeom>
          <a:noFill/>
          <a:ln>
            <a:noFill/>
          </a:ln>
        </p:spPr>
      </p:pic>
      <p:pic>
        <p:nvPicPr>
          <p:cNvPr id="108" name="Google Shape;108;p4"/>
          <p:cNvPicPr preferRelativeResize="0"/>
          <p:nvPr/>
        </p:nvPicPr>
        <p:blipFill rotWithShape="1">
          <a:blip r:embed="rId4">
            <a:alphaModFix/>
          </a:blip>
          <a:srcRect b="0" l="0" r="0" t="0"/>
          <a:stretch/>
        </p:blipFill>
        <p:spPr>
          <a:xfrm>
            <a:off x="5544975" y="5173775"/>
            <a:ext cx="2792080" cy="1684224"/>
          </a:xfrm>
          <a:prstGeom prst="rect">
            <a:avLst/>
          </a:prstGeom>
          <a:noFill/>
          <a:ln>
            <a:noFill/>
          </a:ln>
        </p:spPr>
      </p:pic>
      <p:pic>
        <p:nvPicPr>
          <p:cNvPr id="109" name="Google Shape;109;p4"/>
          <p:cNvPicPr preferRelativeResize="0"/>
          <p:nvPr/>
        </p:nvPicPr>
        <p:blipFill rotWithShape="1">
          <a:blip r:embed="rId5">
            <a:alphaModFix/>
          </a:blip>
          <a:srcRect b="0" l="0" r="0" t="0"/>
          <a:stretch/>
        </p:blipFill>
        <p:spPr>
          <a:xfrm>
            <a:off x="8337050" y="5173563"/>
            <a:ext cx="2246185" cy="1684639"/>
          </a:xfrm>
          <a:prstGeom prst="rect">
            <a:avLst/>
          </a:prstGeom>
          <a:noFill/>
          <a:ln>
            <a:noFill/>
          </a:ln>
        </p:spPr>
      </p:pic>
      <p:pic>
        <p:nvPicPr>
          <p:cNvPr id="110" name="Google Shape;110;p4"/>
          <p:cNvPicPr preferRelativeResize="0"/>
          <p:nvPr/>
        </p:nvPicPr>
        <p:blipFill rotWithShape="1">
          <a:blip r:embed="rId6">
            <a:alphaModFix/>
          </a:blip>
          <a:srcRect b="0" l="0" r="0" t="0"/>
          <a:stretch/>
        </p:blipFill>
        <p:spPr>
          <a:xfrm>
            <a:off x="10583226" y="5173565"/>
            <a:ext cx="1608775" cy="2551860"/>
          </a:xfrm>
          <a:prstGeom prst="rect">
            <a:avLst/>
          </a:prstGeom>
          <a:noFill/>
          <a:ln>
            <a:noFill/>
          </a:ln>
        </p:spPr>
      </p:pic>
      <p:pic>
        <p:nvPicPr>
          <p:cNvPr id="111" name="Google Shape;111;p4"/>
          <p:cNvPicPr preferRelativeResize="0"/>
          <p:nvPr/>
        </p:nvPicPr>
        <p:blipFill rotWithShape="1">
          <a:blip r:embed="rId7">
            <a:alphaModFix/>
          </a:blip>
          <a:srcRect b="0" l="0" r="0" t="0"/>
          <a:stretch/>
        </p:blipFill>
        <p:spPr>
          <a:xfrm>
            <a:off x="4899005" y="2661570"/>
            <a:ext cx="904970" cy="945974"/>
          </a:xfrm>
          <a:prstGeom prst="rect">
            <a:avLst/>
          </a:prstGeom>
          <a:noFill/>
          <a:ln>
            <a:noFill/>
          </a:ln>
        </p:spPr>
      </p:pic>
      <p:pic>
        <p:nvPicPr>
          <p:cNvPr id="112" name="Google Shape;112;p4"/>
          <p:cNvPicPr preferRelativeResize="0"/>
          <p:nvPr/>
        </p:nvPicPr>
        <p:blipFill rotWithShape="1">
          <a:blip r:embed="rId8">
            <a:alphaModFix/>
          </a:blip>
          <a:srcRect b="0" l="0" r="0" t="0"/>
          <a:stretch/>
        </p:blipFill>
        <p:spPr>
          <a:xfrm>
            <a:off x="9511365" y="2589625"/>
            <a:ext cx="1164611" cy="1005235"/>
          </a:xfrm>
          <a:prstGeom prst="rect">
            <a:avLst/>
          </a:prstGeom>
          <a:noFill/>
          <a:ln>
            <a:noFill/>
          </a:ln>
        </p:spPr>
      </p:pic>
      <p:sp>
        <p:nvSpPr>
          <p:cNvPr id="113" name="Google Shape;113;p4"/>
          <p:cNvSpPr txBox="1"/>
          <p:nvPr>
            <p:ph idx="4" type="body"/>
          </p:nvPr>
        </p:nvSpPr>
        <p:spPr>
          <a:xfrm>
            <a:off x="9257325" y="3688809"/>
            <a:ext cx="1608900" cy="4494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1125"/>
              <a:buNone/>
            </a:pPr>
            <a:r>
              <a:rPr b="1" lang="en-US" sz="1425">
                <a:solidFill>
                  <a:schemeClr val="dk1"/>
                </a:solidFill>
              </a:rPr>
              <a:t>Build up a student’s confidence</a:t>
            </a:r>
            <a:endParaRPr b="1" sz="1425">
              <a:solidFill>
                <a:schemeClr val="dk1"/>
              </a:solidFill>
            </a:endParaRPr>
          </a:p>
        </p:txBody>
      </p:sp>
      <p:sp>
        <p:nvSpPr>
          <p:cNvPr id="114" name="Google Shape;114;p4"/>
          <p:cNvSpPr/>
          <p:nvPr/>
        </p:nvSpPr>
        <p:spPr>
          <a:xfrm>
            <a:off x="7498832" y="2661575"/>
            <a:ext cx="616500" cy="860700"/>
          </a:xfrm>
          <a:prstGeom prst="upArrow">
            <a:avLst>
              <a:gd fmla="val 50000" name="adj1"/>
              <a:gd fmla="val 50000" name="adj2"/>
            </a:avLst>
          </a:prstGeom>
          <a:solidFill>
            <a:schemeClr val="accent1"/>
          </a:solid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4"/>
          <p:cNvSpPr txBox="1"/>
          <p:nvPr>
            <p:ph idx="4" type="body"/>
          </p:nvPr>
        </p:nvSpPr>
        <p:spPr>
          <a:xfrm>
            <a:off x="6976525" y="3710101"/>
            <a:ext cx="1661100" cy="548700"/>
          </a:xfrm>
          <a:prstGeom prst="rect">
            <a:avLst/>
          </a:prstGeom>
          <a:noFill/>
          <a:ln>
            <a:noFill/>
          </a:ln>
        </p:spPr>
        <p:txBody>
          <a:bodyPr anchorCtr="0" anchor="t" bIns="45700" lIns="91425" spcFirstLastPara="1" rIns="91425" wrap="square" tIns="45700">
            <a:noAutofit/>
          </a:bodyPr>
          <a:lstStyle/>
          <a:p>
            <a:pPr indent="0" lvl="0" marL="0" rtl="0" algn="ctr">
              <a:lnSpc>
                <a:spcPct val="80000"/>
              </a:lnSpc>
              <a:spcBef>
                <a:spcPts val="0"/>
              </a:spcBef>
              <a:spcAft>
                <a:spcPts val="0"/>
              </a:spcAft>
              <a:buClr>
                <a:schemeClr val="lt1"/>
              </a:buClr>
              <a:buSzPts val="1125"/>
              <a:buNone/>
            </a:pPr>
            <a:r>
              <a:rPr b="1" lang="en-US" sz="1425">
                <a:solidFill>
                  <a:schemeClr val="dk1"/>
                </a:solidFill>
              </a:rPr>
              <a:t>Grow and diversify your branch membership</a:t>
            </a:r>
            <a:endParaRPr b="1" sz="1425">
              <a:solidFill>
                <a:schemeClr val="dk1"/>
              </a:solidFill>
            </a:endParaRPr>
          </a:p>
        </p:txBody>
      </p:sp>
      <p:sp>
        <p:nvSpPr>
          <p:cNvPr id="116" name="Google Shape;116;p4"/>
          <p:cNvSpPr txBox="1"/>
          <p:nvPr/>
        </p:nvSpPr>
        <p:spPr>
          <a:xfrm>
            <a:off x="48575" y="1202850"/>
            <a:ext cx="2901600" cy="45753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Clr>
                <a:srgbClr val="000000"/>
              </a:buClr>
              <a:buSzPts val="2000"/>
              <a:buFont typeface="Arial"/>
              <a:buNone/>
            </a:pPr>
            <a:r>
              <a:rPr b="1" i="1" lang="en-US" sz="2000" u="none" cap="none" strike="noStrike">
                <a:solidFill>
                  <a:schemeClr val="lt1"/>
                </a:solidFill>
                <a:latin typeface="Arial"/>
                <a:ea typeface="Arial"/>
                <a:cs typeface="Arial"/>
                <a:sym typeface="Arial"/>
              </a:rPr>
              <a:t>“My tutor has been more than a conversation partner, she is a mentor, an inspiration and a friend.”</a:t>
            </a:r>
            <a:endParaRPr b="1" i="1" sz="2000" u="none" cap="none" strike="noStrike">
              <a:solidFill>
                <a:schemeClr val="lt1"/>
              </a:solidFill>
              <a:latin typeface="Arial"/>
              <a:ea typeface="Arial"/>
              <a:cs typeface="Arial"/>
              <a:sym typeface="Arial"/>
            </a:endParaRPr>
          </a:p>
          <a:p>
            <a:pPr indent="0" lvl="0" marL="0" marR="0" rtl="0" algn="l">
              <a:lnSpc>
                <a:spcPct val="115000"/>
              </a:lnSpc>
              <a:spcBef>
                <a:spcPts val="0"/>
              </a:spcBef>
              <a:spcAft>
                <a:spcPts val="0"/>
              </a:spcAft>
              <a:buClr>
                <a:srgbClr val="000000"/>
              </a:buClr>
              <a:buSzPts val="2000"/>
              <a:buFont typeface="Arial"/>
              <a:buNone/>
            </a:pPr>
            <a:r>
              <a:t/>
            </a:r>
            <a:endParaRPr b="1" i="1" sz="2000" u="none" cap="none" strike="noStrike">
              <a:solidFill>
                <a:schemeClr val="lt1"/>
              </a:solidFill>
              <a:latin typeface="Arial"/>
              <a:ea typeface="Arial"/>
              <a:cs typeface="Arial"/>
              <a:sym typeface="Arial"/>
            </a:endParaRPr>
          </a:p>
          <a:p>
            <a:pPr indent="-355600" lvl="0" marL="457200" marR="0" rtl="0" algn="l">
              <a:lnSpc>
                <a:spcPct val="115000"/>
              </a:lnSpc>
              <a:spcBef>
                <a:spcPts val="0"/>
              </a:spcBef>
              <a:spcAft>
                <a:spcPts val="0"/>
              </a:spcAft>
              <a:buClr>
                <a:schemeClr val="lt1"/>
              </a:buClr>
              <a:buSzPts val="2000"/>
              <a:buFont typeface="Arial"/>
              <a:buChar char="-"/>
            </a:pPr>
            <a:r>
              <a:rPr b="1" i="0" lang="en-US" sz="2000" u="none" cap="none" strike="noStrike">
                <a:solidFill>
                  <a:schemeClr val="lt1"/>
                </a:solidFill>
                <a:latin typeface="Arial"/>
                <a:ea typeface="Arial"/>
                <a:cs typeface="Arial"/>
                <a:sym typeface="Arial"/>
              </a:rPr>
              <a:t>Student in EiA</a:t>
            </a:r>
            <a:endParaRPr b="1" i="0" sz="20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5"/>
          <p:cNvSpPr txBox="1"/>
          <p:nvPr>
            <p:ph type="title"/>
          </p:nvPr>
        </p:nvSpPr>
        <p:spPr>
          <a:xfrm>
            <a:off x="3615030" y="275527"/>
            <a:ext cx="7738800" cy="6771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br>
              <a:rPr lang="en-US"/>
            </a:br>
            <a:r>
              <a:rPr lang="en-US"/>
              <a:t>MEMBERSHIP RENEWALS</a:t>
            </a:r>
            <a:br>
              <a:rPr lang="en-US"/>
            </a:br>
            <a:br>
              <a:rPr lang="en-US"/>
            </a:br>
            <a:br>
              <a:rPr lang="en-US"/>
            </a:br>
            <a:br>
              <a:rPr lang="en-US"/>
            </a:br>
            <a:br>
              <a:rPr lang="en-US"/>
            </a:br>
            <a:br>
              <a:rPr lang="en-US"/>
            </a:br>
            <a:br>
              <a:rPr lang="en-US"/>
            </a:br>
            <a:br>
              <a:rPr lang="en-US"/>
            </a:br>
            <a:br>
              <a:rPr lang="en-US"/>
            </a:br>
            <a:br>
              <a:rPr lang="en-US"/>
            </a:br>
            <a:br>
              <a:rPr lang="en-US"/>
            </a:br>
            <a:endParaRPr/>
          </a:p>
        </p:txBody>
      </p:sp>
      <p:sp>
        <p:nvSpPr>
          <p:cNvPr id="122" name="Google Shape;122;p5"/>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pic>
        <p:nvPicPr>
          <p:cNvPr id="123" name="Google Shape;123;p5"/>
          <p:cNvPicPr preferRelativeResize="0"/>
          <p:nvPr/>
        </p:nvPicPr>
        <p:blipFill>
          <a:blip r:embed="rId3">
            <a:alphaModFix/>
          </a:blip>
          <a:stretch>
            <a:fillRect/>
          </a:stretch>
        </p:blipFill>
        <p:spPr>
          <a:xfrm>
            <a:off x="5165200" y="1159925"/>
            <a:ext cx="4872225" cy="2703125"/>
          </a:xfrm>
          <a:prstGeom prst="rect">
            <a:avLst/>
          </a:prstGeom>
          <a:noFill/>
          <a:ln>
            <a:noFill/>
          </a:ln>
        </p:spPr>
      </p:pic>
      <p:graphicFrame>
        <p:nvGraphicFramePr>
          <p:cNvPr id="124" name="Google Shape;124;p5"/>
          <p:cNvGraphicFramePr/>
          <p:nvPr/>
        </p:nvGraphicFramePr>
        <p:xfrm>
          <a:off x="5165200" y="4207150"/>
          <a:ext cx="3000000" cy="3000000"/>
        </p:xfrm>
        <a:graphic>
          <a:graphicData uri="http://schemas.openxmlformats.org/drawingml/2006/table">
            <a:tbl>
              <a:tblPr>
                <a:noFill/>
                <a:tableStyleId>{37242229-BB2A-4F80-8BF6-72CE946748DA}</a:tableStyleId>
              </a:tblPr>
              <a:tblGrid>
                <a:gridCol w="4872225"/>
              </a:tblGrid>
              <a:tr h="1558375">
                <a:tc>
                  <a:txBody>
                    <a:bodyPr/>
                    <a:lstStyle/>
                    <a:p>
                      <a:pPr indent="0" lvl="0" marL="0" rtl="0" algn="l">
                        <a:spcBef>
                          <a:spcPts val="0"/>
                        </a:spcBef>
                        <a:spcAft>
                          <a:spcPts val="0"/>
                        </a:spcAft>
                        <a:buNone/>
                      </a:pPr>
                      <a:r>
                        <a:rPr b="1" lang="en-US"/>
                        <a:t>Memberships July 1, 2023 through January 10, 2024</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US"/>
                        <a:t>Regular Couple  660</a:t>
                      </a:r>
                      <a:endParaRPr/>
                    </a:p>
                    <a:p>
                      <a:pPr indent="0" lvl="0" marL="0" rtl="0" algn="l">
                        <a:spcBef>
                          <a:spcPts val="0"/>
                        </a:spcBef>
                        <a:spcAft>
                          <a:spcPts val="0"/>
                        </a:spcAft>
                        <a:buNone/>
                      </a:pPr>
                      <a:r>
                        <a:rPr lang="en-US"/>
                        <a:t>Regular Single  1101</a:t>
                      </a:r>
                      <a:endParaRPr/>
                    </a:p>
                    <a:p>
                      <a:pPr indent="0" lvl="0" marL="0" rtl="0" algn="l">
                        <a:spcBef>
                          <a:spcPts val="0"/>
                        </a:spcBef>
                        <a:spcAft>
                          <a:spcPts val="0"/>
                        </a:spcAft>
                        <a:buNone/>
                      </a:pPr>
                      <a:r>
                        <a:rPr lang="en-US"/>
                        <a:t>Patron Couples 137</a:t>
                      </a:r>
                      <a:endParaRPr/>
                    </a:p>
                    <a:p>
                      <a:pPr indent="0" lvl="0" marL="0" rtl="0" algn="l">
                        <a:spcBef>
                          <a:spcPts val="0"/>
                        </a:spcBef>
                        <a:spcAft>
                          <a:spcPts val="0"/>
                        </a:spcAft>
                        <a:buNone/>
                      </a:pPr>
                      <a:r>
                        <a:rPr lang="en-US"/>
                        <a:t>Patron Singles  106</a:t>
                      </a:r>
                      <a:endParaRPr/>
                    </a:p>
                    <a:p>
                      <a:pPr indent="0" lvl="0" marL="0" rtl="0" algn="l">
                        <a:spcBef>
                          <a:spcPts val="0"/>
                        </a:spcBef>
                        <a:spcAft>
                          <a:spcPts val="0"/>
                        </a:spcAft>
                        <a:buNone/>
                      </a:pPr>
                      <a:r>
                        <a:rPr b="1" lang="en-US">
                          <a:highlight>
                            <a:schemeClr val="lt1"/>
                          </a:highlight>
                        </a:rPr>
                        <a:t>Total Members  2801  (Couples Count as 2 Members)</a:t>
                      </a:r>
                      <a:endParaRPr b="1">
                        <a:highlight>
                          <a:schemeClr val="lt1"/>
                        </a:highlight>
                      </a:endParaRPr>
                    </a:p>
                    <a:p>
                      <a:pPr indent="0" lvl="0" marL="0" rtl="0" algn="l">
                        <a:spcBef>
                          <a:spcPts val="0"/>
                        </a:spcBef>
                        <a:spcAft>
                          <a:spcPts val="0"/>
                        </a:spcAft>
                        <a:buNone/>
                      </a:pPr>
                      <a:r>
                        <a:rPr b="1" lang="en-US">
                          <a:highlight>
                            <a:schemeClr val="lt1"/>
                          </a:highlight>
                        </a:rPr>
                        <a:t>Total Memberships  2004</a:t>
                      </a:r>
                      <a:endParaRPr b="1">
                        <a:highlight>
                          <a:schemeClr val="lt1"/>
                        </a:highlight>
                      </a:endParaRPr>
                    </a:p>
                    <a:p>
                      <a:pPr indent="0" lvl="0" marL="0" rtl="0" algn="l">
                        <a:spcBef>
                          <a:spcPts val="0"/>
                        </a:spcBef>
                        <a:spcAft>
                          <a:spcPts val="0"/>
                        </a:spcAft>
                        <a:buNone/>
                      </a:pPr>
                      <a:r>
                        <a:t/>
                      </a:r>
                      <a:endParaRPr/>
                    </a:p>
                  </a:txBody>
                  <a:tcPr marT="91425" marB="91425" marR="91425" marL="91425">
                    <a:lnL cap="flat" cmpd="sng" w="9525">
                      <a:solidFill>
                        <a:srgbClr val="A4C2F4"/>
                      </a:solidFill>
                      <a:prstDash val="solid"/>
                      <a:round/>
                      <a:headEnd len="sm" w="sm" type="none"/>
                      <a:tailEnd len="sm" w="sm" type="none"/>
                    </a:lnL>
                    <a:lnR cap="flat" cmpd="sng" w="9525">
                      <a:solidFill>
                        <a:srgbClr val="A4C2F4"/>
                      </a:solidFill>
                      <a:prstDash val="solid"/>
                      <a:round/>
                      <a:headEnd len="sm" w="sm" type="none"/>
                      <a:tailEnd len="sm" w="sm" type="none"/>
                    </a:lnR>
                    <a:lnT cap="flat" cmpd="sng" w="9525">
                      <a:solidFill>
                        <a:srgbClr val="A4C2F4"/>
                      </a:solidFill>
                      <a:prstDash val="solid"/>
                      <a:round/>
                      <a:headEnd len="sm" w="sm" type="none"/>
                      <a:tailEnd len="sm" w="sm" type="none"/>
                    </a:lnT>
                    <a:lnB cap="flat" cmpd="sng" w="9525">
                      <a:solidFill>
                        <a:srgbClr val="A4C2F4"/>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sp>
        <p:nvSpPr>
          <p:cNvPr id="130" name="Google Shape;130;g27c1a9f7500_1_0"/>
          <p:cNvSpPr txBox="1"/>
          <p:nvPr/>
        </p:nvSpPr>
        <p:spPr>
          <a:xfrm>
            <a:off x="4619300" y="354825"/>
            <a:ext cx="5876700" cy="7419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2500"/>
              <a:buFont typeface="Arial"/>
              <a:buNone/>
            </a:pPr>
            <a:r>
              <a:rPr b="1" i="0" lang="en-US" sz="2500" u="none" cap="none" strike="noStrike">
                <a:solidFill>
                  <a:srgbClr val="3B5EC3"/>
                </a:solidFill>
                <a:latin typeface="Arial"/>
                <a:ea typeface="Arial"/>
                <a:cs typeface="Arial"/>
                <a:sym typeface="Arial"/>
              </a:rPr>
              <a:t>PATRON T</a:t>
            </a:r>
            <a:r>
              <a:rPr b="1" lang="en-US" sz="2500">
                <a:solidFill>
                  <a:srgbClr val="3B5EC3"/>
                </a:solidFill>
              </a:rPr>
              <a:t>OUR</a:t>
            </a:r>
            <a:br>
              <a:rPr b="1" i="0" lang="en-US" sz="2500" u="none" cap="none" strike="noStrike">
                <a:solidFill>
                  <a:srgbClr val="3B5EC3"/>
                </a:solidFill>
                <a:latin typeface="Arial"/>
                <a:ea typeface="Arial"/>
                <a:cs typeface="Arial"/>
                <a:sym typeface="Arial"/>
              </a:rPr>
            </a:br>
            <a:r>
              <a:rPr b="1" i="1" lang="en-US" sz="2500">
                <a:solidFill>
                  <a:srgbClr val="3B5EC3"/>
                </a:solidFill>
              </a:rPr>
              <a:t>Veneto</a:t>
            </a:r>
            <a:endParaRPr b="1" i="0" sz="2500" u="none" cap="none" strike="noStrike">
              <a:solidFill>
                <a:srgbClr val="3B5EC3"/>
              </a:solidFill>
              <a:latin typeface="Arial"/>
              <a:ea typeface="Arial"/>
              <a:cs typeface="Arial"/>
              <a:sym typeface="Arial"/>
            </a:endParaRPr>
          </a:p>
        </p:txBody>
      </p:sp>
      <p:sp>
        <p:nvSpPr>
          <p:cNvPr id="131" name="Google Shape;131;g27c1a9f7500_1_0"/>
          <p:cNvSpPr txBox="1"/>
          <p:nvPr/>
        </p:nvSpPr>
        <p:spPr>
          <a:xfrm>
            <a:off x="7979600" y="2471400"/>
            <a:ext cx="3574200" cy="341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450">
                <a:highlight>
                  <a:srgbClr val="FFFFFF"/>
                </a:highlight>
              </a:rPr>
              <a:t>A Private View of Italy –</a:t>
            </a:r>
            <a:endParaRPr b="1" sz="1450">
              <a:highlight>
                <a:srgbClr val="FFFFFF"/>
              </a:highlight>
            </a:endParaRPr>
          </a:p>
          <a:p>
            <a:pPr indent="0" lvl="0" marL="0" rtl="0" algn="ctr">
              <a:spcBef>
                <a:spcPts val="0"/>
              </a:spcBef>
              <a:spcAft>
                <a:spcPts val="0"/>
              </a:spcAft>
              <a:buClr>
                <a:schemeClr val="dk1"/>
              </a:buClr>
              <a:buSzPts val="1100"/>
              <a:buFont typeface="Arial"/>
              <a:buNone/>
            </a:pPr>
            <a:r>
              <a:rPr b="1" lang="en-US" sz="1450">
                <a:highlight>
                  <a:srgbClr val="FFFFFF"/>
                </a:highlight>
              </a:rPr>
              <a:t>Our Italian Partner and Host</a:t>
            </a:r>
            <a:endParaRPr b="1" sz="1450">
              <a:highlight>
                <a:srgbClr val="FFFFFF"/>
              </a:highlight>
            </a:endParaRPr>
          </a:p>
          <a:p>
            <a:pPr indent="0" lvl="0" marL="0" marR="0" rtl="0" algn="l">
              <a:lnSpc>
                <a:spcPct val="100000"/>
              </a:lnSpc>
              <a:spcBef>
                <a:spcPts val="0"/>
              </a:spcBef>
              <a:spcAft>
                <a:spcPts val="0"/>
              </a:spcAft>
              <a:buClr>
                <a:srgbClr val="000000"/>
              </a:buClr>
              <a:buSzPts val="1450"/>
              <a:buFont typeface="Arial"/>
              <a:buNone/>
            </a:pPr>
            <a:r>
              <a:t/>
            </a:r>
            <a:endParaRPr sz="1450">
              <a:highlight>
                <a:srgbClr val="FFFFFF"/>
              </a:highlight>
            </a:endParaRPr>
          </a:p>
          <a:p>
            <a:pPr indent="0" lvl="0" marL="0" marR="0" rtl="0" algn="just">
              <a:lnSpc>
                <a:spcPct val="100000"/>
              </a:lnSpc>
              <a:spcBef>
                <a:spcPts val="0"/>
              </a:spcBef>
              <a:spcAft>
                <a:spcPts val="0"/>
              </a:spcAft>
              <a:buClr>
                <a:srgbClr val="000000"/>
              </a:buClr>
              <a:buSzPts val="1450"/>
              <a:buFont typeface="Arial"/>
              <a:buNone/>
            </a:pPr>
            <a:r>
              <a:rPr lang="en-US" sz="1450">
                <a:highlight>
                  <a:srgbClr val="FFFFFF"/>
                </a:highlight>
              </a:rPr>
              <a:t>Founded by art historian Count Stefano Aluffi-Pentini in 1996, A Private View of Italy encourages guests to appreciate the life of historic palaces and villas, and allows them to discover the inaccessible treasures that are hidden behind closed doors. Through the centuries the Italian aristocracy has preserved their residences, which were designed by architects such as Raphael, Palladio, and Bernini.</a:t>
            </a:r>
            <a:endParaRPr b="0" i="0" sz="1800" u="none" cap="none" strike="noStrike">
              <a:solidFill>
                <a:srgbClr val="000000"/>
              </a:solidFill>
              <a:latin typeface="Arial"/>
              <a:ea typeface="Arial"/>
              <a:cs typeface="Arial"/>
              <a:sym typeface="Arial"/>
            </a:endParaRPr>
          </a:p>
        </p:txBody>
      </p:sp>
      <p:sp>
        <p:nvSpPr>
          <p:cNvPr id="132" name="Google Shape;132;g27c1a9f7500_1_0"/>
          <p:cNvSpPr txBox="1"/>
          <p:nvPr/>
        </p:nvSpPr>
        <p:spPr>
          <a:xfrm>
            <a:off x="4148275" y="6408850"/>
            <a:ext cx="6357000" cy="44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Arial"/>
                <a:ea typeface="Arial"/>
                <a:cs typeface="Arial"/>
                <a:sym typeface="Arial"/>
              </a:rPr>
              <a:t>245 Patron Members FY 2022-2023</a:t>
            </a:r>
            <a:endParaRPr b="0" i="0" sz="1800" u="none" cap="none" strike="noStrike">
              <a:solidFill>
                <a:srgbClr val="000000"/>
              </a:solidFill>
              <a:latin typeface="Arial"/>
              <a:ea typeface="Arial"/>
              <a:cs typeface="Arial"/>
              <a:sym typeface="Arial"/>
            </a:endParaRPr>
          </a:p>
        </p:txBody>
      </p:sp>
      <p:sp>
        <p:nvSpPr>
          <p:cNvPr id="133" name="Google Shape;133;g27c1a9f7500_1_0"/>
          <p:cNvSpPr txBox="1"/>
          <p:nvPr/>
        </p:nvSpPr>
        <p:spPr>
          <a:xfrm>
            <a:off x="3561500" y="1330275"/>
            <a:ext cx="7992300" cy="8904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Clr>
                <a:schemeClr val="dk1"/>
              </a:buClr>
              <a:buSzPts val="1100"/>
              <a:buFont typeface="Arial"/>
              <a:buNone/>
            </a:pPr>
            <a:r>
              <a:rPr lang="en-US" sz="1600">
                <a:solidFill>
                  <a:schemeClr val="dk1"/>
                </a:solidFill>
              </a:rPr>
              <a:t>The ESU National Patron Tours enhance our Patrons’ engagement with the ESU community through bespoke experiences of cultural enrichment, educational exploration, and unforgettable adventures.</a:t>
            </a:r>
            <a:endParaRPr sz="1600">
              <a:solidFill>
                <a:schemeClr val="dk1"/>
              </a:solidFill>
            </a:endParaRPr>
          </a:p>
          <a:p>
            <a:pPr indent="0" lvl="0" marL="0" rtl="0" algn="l">
              <a:spcBef>
                <a:spcPts val="0"/>
              </a:spcBef>
              <a:spcAft>
                <a:spcPts val="0"/>
              </a:spcAft>
              <a:buNone/>
            </a:pPr>
            <a:r>
              <a:t/>
            </a:r>
            <a:endParaRPr sz="1800">
              <a:solidFill>
                <a:schemeClr val="dk1"/>
              </a:solidFill>
            </a:endParaRPr>
          </a:p>
        </p:txBody>
      </p:sp>
      <p:pic>
        <p:nvPicPr>
          <p:cNvPr id="134" name="Google Shape;134;g27c1a9f7500_1_0"/>
          <p:cNvPicPr preferRelativeResize="0"/>
          <p:nvPr/>
        </p:nvPicPr>
        <p:blipFill>
          <a:blip r:embed="rId3">
            <a:alphaModFix/>
          </a:blip>
          <a:stretch>
            <a:fillRect/>
          </a:stretch>
        </p:blipFill>
        <p:spPr>
          <a:xfrm>
            <a:off x="340325" y="1895275"/>
            <a:ext cx="2628900" cy="1743075"/>
          </a:xfrm>
          <a:prstGeom prst="rect">
            <a:avLst/>
          </a:prstGeom>
          <a:noFill/>
          <a:ln>
            <a:noFill/>
          </a:ln>
        </p:spPr>
      </p:pic>
      <p:pic>
        <p:nvPicPr>
          <p:cNvPr id="135" name="Google Shape;135;g27c1a9f7500_1_0"/>
          <p:cNvPicPr preferRelativeResize="0"/>
          <p:nvPr/>
        </p:nvPicPr>
        <p:blipFill>
          <a:blip r:embed="rId4">
            <a:alphaModFix/>
          </a:blip>
          <a:stretch>
            <a:fillRect/>
          </a:stretch>
        </p:blipFill>
        <p:spPr>
          <a:xfrm>
            <a:off x="1843175" y="4302784"/>
            <a:ext cx="2628900" cy="1801191"/>
          </a:xfrm>
          <a:prstGeom prst="rect">
            <a:avLst/>
          </a:prstGeom>
          <a:noFill/>
          <a:ln>
            <a:noFill/>
          </a:ln>
        </p:spPr>
      </p:pic>
      <p:pic>
        <p:nvPicPr>
          <p:cNvPr id="136" name="Google Shape;136;g27c1a9f7500_1_0"/>
          <p:cNvPicPr preferRelativeResize="0"/>
          <p:nvPr/>
        </p:nvPicPr>
        <p:blipFill>
          <a:blip r:embed="rId5">
            <a:alphaModFix/>
          </a:blip>
          <a:stretch>
            <a:fillRect/>
          </a:stretch>
        </p:blipFill>
        <p:spPr>
          <a:xfrm>
            <a:off x="3819675" y="2777200"/>
            <a:ext cx="2734775" cy="1827327"/>
          </a:xfrm>
          <a:prstGeom prst="rect">
            <a:avLst/>
          </a:prstGeom>
          <a:noFill/>
          <a:ln>
            <a:noFill/>
          </a:ln>
        </p:spPr>
      </p:pic>
      <p:pic>
        <p:nvPicPr>
          <p:cNvPr id="137" name="Google Shape;137;g27c1a9f7500_1_0"/>
          <p:cNvPicPr preferRelativeResize="0"/>
          <p:nvPr/>
        </p:nvPicPr>
        <p:blipFill>
          <a:blip r:embed="rId6">
            <a:alphaModFix/>
          </a:blip>
          <a:stretch>
            <a:fillRect/>
          </a:stretch>
        </p:blipFill>
        <p:spPr>
          <a:xfrm>
            <a:off x="340325" y="106000"/>
            <a:ext cx="2628900" cy="16866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 name="Shape 141"/>
        <p:cNvGrpSpPr/>
        <p:nvPr/>
      </p:nvGrpSpPr>
      <p:grpSpPr>
        <a:xfrm>
          <a:off x="0" y="0"/>
          <a:ext cx="0" cy="0"/>
          <a:chOff x="0" y="0"/>
          <a:chExt cx="0" cy="0"/>
        </a:xfrm>
      </p:grpSpPr>
      <p:sp>
        <p:nvSpPr>
          <p:cNvPr id="142" name="Google Shape;142;p6"/>
          <p:cNvSpPr txBox="1"/>
          <p:nvPr>
            <p:ph type="title"/>
          </p:nvPr>
        </p:nvSpPr>
        <p:spPr>
          <a:xfrm>
            <a:off x="3624643" y="427752"/>
            <a:ext cx="7738800" cy="46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br>
              <a:rPr lang="en-US"/>
            </a:br>
            <a:r>
              <a:rPr lang="en-US">
                <a:solidFill>
                  <a:srgbClr val="3B5EC3"/>
                </a:solidFill>
              </a:rPr>
              <a:t>WEB</a:t>
            </a:r>
            <a:br>
              <a:rPr lang="en-US"/>
            </a:br>
            <a:br>
              <a:rPr lang="en-US"/>
            </a:br>
            <a:br>
              <a:rPr lang="en-US"/>
            </a:br>
            <a:br>
              <a:rPr lang="en-US"/>
            </a:br>
            <a:br>
              <a:rPr lang="en-US"/>
            </a:br>
            <a:br>
              <a:rPr lang="en-US"/>
            </a:br>
            <a:br>
              <a:rPr lang="en-US"/>
            </a:br>
            <a:br>
              <a:rPr lang="en-US"/>
            </a:br>
            <a:br>
              <a:rPr lang="en-US"/>
            </a:br>
            <a:br>
              <a:rPr lang="en-US"/>
            </a:br>
            <a:br>
              <a:rPr lang="en-US"/>
            </a:br>
            <a:endParaRPr/>
          </a:p>
        </p:txBody>
      </p:sp>
      <p:sp>
        <p:nvSpPr>
          <p:cNvPr id="143" name="Google Shape;143;p6"/>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pic>
        <p:nvPicPr>
          <p:cNvPr id="144" name="Google Shape;144;p6"/>
          <p:cNvPicPr preferRelativeResize="0"/>
          <p:nvPr/>
        </p:nvPicPr>
        <p:blipFill rotWithShape="1">
          <a:blip r:embed="rId3">
            <a:alphaModFix/>
          </a:blip>
          <a:srcRect b="0" l="0" r="0" t="0"/>
          <a:stretch/>
        </p:blipFill>
        <p:spPr>
          <a:xfrm>
            <a:off x="4197225" y="1408850"/>
            <a:ext cx="6918123" cy="3250424"/>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 name="Shape 148"/>
        <p:cNvGrpSpPr/>
        <p:nvPr/>
      </p:nvGrpSpPr>
      <p:grpSpPr>
        <a:xfrm>
          <a:off x="0" y="0"/>
          <a:ext cx="0" cy="0"/>
          <a:chOff x="0" y="0"/>
          <a:chExt cx="0" cy="0"/>
        </a:xfrm>
      </p:grpSpPr>
      <p:sp>
        <p:nvSpPr>
          <p:cNvPr id="149" name="Google Shape;149;p7"/>
          <p:cNvSpPr txBox="1"/>
          <p:nvPr>
            <p:ph type="title"/>
          </p:nvPr>
        </p:nvSpPr>
        <p:spPr>
          <a:xfrm>
            <a:off x="3566843" y="52752"/>
            <a:ext cx="7738800" cy="4698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90000"/>
              </a:lnSpc>
              <a:spcBef>
                <a:spcPts val="0"/>
              </a:spcBef>
              <a:spcAft>
                <a:spcPts val="0"/>
              </a:spcAft>
              <a:buClr>
                <a:schemeClr val="accent1"/>
              </a:buClr>
              <a:buSzPct val="100000"/>
              <a:buFont typeface="Arial"/>
              <a:buNone/>
            </a:pPr>
            <a:br>
              <a:rPr lang="en-US"/>
            </a:br>
            <a:br>
              <a:rPr lang="en-US"/>
            </a:br>
            <a:br>
              <a:rPr lang="en-US"/>
            </a:br>
            <a:br>
              <a:rPr lang="en-US"/>
            </a:br>
            <a:br>
              <a:rPr lang="en-US"/>
            </a:br>
            <a:br>
              <a:rPr lang="en-US"/>
            </a:br>
            <a:br>
              <a:rPr lang="en-US"/>
            </a:br>
            <a:br>
              <a:rPr lang="en-US"/>
            </a:br>
            <a:br>
              <a:rPr lang="en-US"/>
            </a:br>
            <a:br>
              <a:rPr lang="en-US"/>
            </a:br>
            <a:br>
              <a:rPr lang="en-US"/>
            </a:br>
            <a:br>
              <a:rPr lang="en-US"/>
            </a:br>
            <a:r>
              <a:rPr lang="en-US"/>
              <a:t>FINANCE</a:t>
            </a:r>
            <a:br>
              <a:rPr lang="en-US"/>
            </a:br>
            <a:br>
              <a:rPr lang="en-US"/>
            </a:br>
            <a:br>
              <a:rPr lang="en-US"/>
            </a:br>
            <a:br>
              <a:rPr lang="en-US"/>
            </a:br>
            <a:br>
              <a:rPr lang="en-US"/>
            </a:br>
            <a:br>
              <a:rPr lang="en-US"/>
            </a:br>
            <a:br>
              <a:rPr lang="en-US"/>
            </a:br>
            <a:br>
              <a:rPr lang="en-US"/>
            </a:br>
            <a:br>
              <a:rPr lang="en-US"/>
            </a:br>
            <a:br>
              <a:rPr lang="en-US"/>
            </a:br>
            <a:br>
              <a:rPr lang="en-US"/>
            </a:br>
            <a:endParaRPr/>
          </a:p>
        </p:txBody>
      </p:sp>
      <p:sp>
        <p:nvSpPr>
          <p:cNvPr id="150" name="Google Shape;150;p7"/>
          <p:cNvSpPr txBox="1"/>
          <p:nvPr>
            <p:ph idx="4" type="body"/>
          </p:nvPr>
        </p:nvSpPr>
        <p:spPr>
          <a:xfrm>
            <a:off x="365311" y="1159933"/>
            <a:ext cx="2513356" cy="370863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Clr>
                <a:schemeClr val="lt1"/>
              </a:buClr>
              <a:buSzPts val="1800"/>
              <a:buNone/>
            </a:pPr>
            <a:r>
              <a:t/>
            </a:r>
            <a:endParaRPr/>
          </a:p>
          <a:p>
            <a:pPr indent="0" lvl="0" marL="0" rtl="0" algn="l">
              <a:lnSpc>
                <a:spcPct val="100000"/>
              </a:lnSpc>
              <a:spcBef>
                <a:spcPts val="1000"/>
              </a:spcBef>
              <a:spcAft>
                <a:spcPts val="0"/>
              </a:spcAft>
              <a:buClr>
                <a:schemeClr val="lt1"/>
              </a:buClr>
              <a:buSzPts val="1800"/>
              <a:buNone/>
            </a:pPr>
            <a:r>
              <a:t/>
            </a:r>
            <a:endParaRPr/>
          </a:p>
        </p:txBody>
      </p:sp>
      <p:grpSp>
        <p:nvGrpSpPr>
          <p:cNvPr id="151" name="Google Shape;151;p7"/>
          <p:cNvGrpSpPr/>
          <p:nvPr/>
        </p:nvGrpSpPr>
        <p:grpSpPr>
          <a:xfrm>
            <a:off x="4169863" y="630202"/>
            <a:ext cx="6532781" cy="1940700"/>
            <a:chOff x="3936075" y="1567077"/>
            <a:chExt cx="6532781" cy="1940700"/>
          </a:xfrm>
        </p:grpSpPr>
        <p:pic>
          <p:nvPicPr>
            <p:cNvPr id="152" name="Google Shape;152;p7"/>
            <p:cNvPicPr preferRelativeResize="0"/>
            <p:nvPr/>
          </p:nvPicPr>
          <p:blipFill rotWithShape="1">
            <a:blip r:embed="rId3">
              <a:alphaModFix/>
            </a:blip>
            <a:srcRect b="0" l="0" r="0" t="0"/>
            <a:stretch/>
          </p:blipFill>
          <p:spPr>
            <a:xfrm>
              <a:off x="7018742" y="1567086"/>
              <a:ext cx="3450114" cy="1940689"/>
            </a:xfrm>
            <a:prstGeom prst="rect">
              <a:avLst/>
            </a:prstGeom>
            <a:noFill/>
            <a:ln>
              <a:noFill/>
            </a:ln>
          </p:spPr>
        </p:pic>
        <p:pic>
          <p:nvPicPr>
            <p:cNvPr id="153" name="Google Shape;153;p7"/>
            <p:cNvPicPr preferRelativeResize="0"/>
            <p:nvPr/>
          </p:nvPicPr>
          <p:blipFill rotWithShape="1">
            <a:blip r:embed="rId4">
              <a:alphaModFix/>
            </a:blip>
            <a:srcRect b="0" l="0" r="0" t="0"/>
            <a:stretch/>
          </p:blipFill>
          <p:spPr>
            <a:xfrm>
              <a:off x="3936075" y="1567077"/>
              <a:ext cx="3124877" cy="1940700"/>
            </a:xfrm>
            <a:prstGeom prst="rect">
              <a:avLst/>
            </a:prstGeom>
            <a:noFill/>
            <a:ln>
              <a:noFill/>
            </a:ln>
          </p:spPr>
        </p:pic>
      </p:grpSp>
      <p:sp>
        <p:nvSpPr>
          <p:cNvPr id="154" name="Google Shape;154;p7"/>
          <p:cNvSpPr txBox="1"/>
          <p:nvPr/>
        </p:nvSpPr>
        <p:spPr>
          <a:xfrm>
            <a:off x="3268850" y="2678550"/>
            <a:ext cx="8755200" cy="2099700"/>
          </a:xfrm>
          <a:prstGeom prst="rect">
            <a:avLst/>
          </a:prstGeom>
          <a:noFill/>
          <a:ln>
            <a:noFill/>
          </a:ln>
        </p:spPr>
        <p:txBody>
          <a:bodyPr anchorCtr="0" anchor="t" bIns="91425" lIns="91425" spcFirstLastPara="1" rIns="91425" wrap="square" tIns="91425">
            <a:noAutofit/>
          </a:bodyPr>
          <a:lstStyle/>
          <a:p>
            <a:pPr indent="-342900" lvl="0" marL="457200" marR="0" rtl="0" algn="l">
              <a:lnSpc>
                <a:spcPct val="100000"/>
              </a:lnSpc>
              <a:spcBef>
                <a:spcPts val="0"/>
              </a:spcBef>
              <a:spcAft>
                <a:spcPts val="0"/>
              </a:spcAft>
              <a:buClr>
                <a:srgbClr val="000000"/>
              </a:buClr>
              <a:buSzPts val="1800"/>
              <a:buFont typeface="Arial"/>
              <a:buChar char="●"/>
            </a:pPr>
            <a:r>
              <a:rPr lang="en-US" sz="1800">
                <a:solidFill>
                  <a:schemeClr val="dk1"/>
                </a:solidFill>
              </a:rPr>
              <a:t>We have provided the audit team with all required documentation for ESU National. </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There has been a delay in the submission of the Branch consolidated financial statements as we are still awaiting 990 workbooks/data from 2 Branch offices.</a:t>
            </a:r>
            <a:endParaRPr sz="1800">
              <a:solidFill>
                <a:schemeClr val="dk1"/>
              </a:solidFill>
            </a:endParaRPr>
          </a:p>
          <a:p>
            <a:pPr indent="-342900" lvl="0" marL="457200" marR="0" rtl="0" algn="l">
              <a:lnSpc>
                <a:spcPct val="100000"/>
              </a:lnSpc>
              <a:spcBef>
                <a:spcPts val="0"/>
              </a:spcBef>
              <a:spcAft>
                <a:spcPts val="0"/>
              </a:spcAft>
              <a:buClr>
                <a:schemeClr val="dk1"/>
              </a:buClr>
              <a:buSzPts val="1800"/>
              <a:buChar char="●"/>
            </a:pPr>
            <a:r>
              <a:rPr lang="en-US" sz="1800">
                <a:solidFill>
                  <a:schemeClr val="dk1"/>
                </a:solidFill>
              </a:rPr>
              <a:t>Once the </a:t>
            </a:r>
            <a:r>
              <a:rPr lang="en-US" sz="1800">
                <a:solidFill>
                  <a:schemeClr val="dk1"/>
                </a:solidFill>
              </a:rPr>
              <a:t>Branch consolidation is completed and submitted, auditors will 1) ask Branch offices to complete an electronic bank confirmation; and 2) provide supporting documents on selected transactions.</a:t>
            </a:r>
            <a:endParaRPr b="0" i="0" sz="1900" u="none" cap="none" strike="noStrike">
              <a:solidFill>
                <a:srgbClr val="000000"/>
              </a:solidFill>
              <a:latin typeface="Arial"/>
              <a:ea typeface="Arial"/>
              <a:cs typeface="Arial"/>
              <a:sym typeface="Arial"/>
            </a:endParaRPr>
          </a:p>
        </p:txBody>
      </p:sp>
      <p:sp>
        <p:nvSpPr>
          <p:cNvPr id="155" name="Google Shape;155;p7"/>
          <p:cNvSpPr txBox="1"/>
          <p:nvPr/>
        </p:nvSpPr>
        <p:spPr>
          <a:xfrm>
            <a:off x="3317900" y="6175575"/>
            <a:ext cx="8755200" cy="5433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900"/>
              <a:buFont typeface="Arial"/>
              <a:buNone/>
            </a:pPr>
            <a:r>
              <a:rPr b="1" i="0" lang="en-US" sz="1900" u="none" cap="none" strike="noStrike">
                <a:solidFill>
                  <a:srgbClr val="000000"/>
                </a:solidFill>
                <a:latin typeface="Arial"/>
                <a:ea typeface="Arial"/>
                <a:cs typeface="Arial"/>
                <a:sym typeface="Arial"/>
              </a:rPr>
              <a:t>THANK YOU FOR YOUR CONTINUED SUPPORT</a:t>
            </a:r>
            <a:endParaRPr b="1" i="0" sz="1900" u="none" cap="none" strike="noStrike">
              <a:solidFill>
                <a:srgbClr val="000000"/>
              </a:solidFill>
              <a:latin typeface="Arial"/>
              <a:ea typeface="Arial"/>
              <a:cs typeface="Arial"/>
              <a:sym typeface="Arial"/>
            </a:endParaRPr>
          </a:p>
        </p:txBody>
      </p:sp>
      <p:sp>
        <p:nvSpPr>
          <p:cNvPr id="156" name="Google Shape;156;p7"/>
          <p:cNvSpPr txBox="1"/>
          <p:nvPr/>
        </p:nvSpPr>
        <p:spPr>
          <a:xfrm>
            <a:off x="3249500" y="4954463"/>
            <a:ext cx="8793900" cy="104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chemeClr val="dk1"/>
                </a:solidFill>
              </a:rPr>
              <a:t>Bao, our Bookkeeper - Branch Support is no longer with the ESU. Please continue to submit your monthly statements and documentation. Jenny Nguyen will be reviewing and compiling your data. Please email me any other questions you may have.</a:t>
            </a:r>
            <a:endParaRPr sz="1800">
              <a:solidFill>
                <a:schemeClr val="dk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ESU">
  <a:themeElements>
    <a:clrScheme name="Custom 1">
      <a:dk1>
        <a:srgbClr val="000000"/>
      </a:dk1>
      <a:lt1>
        <a:srgbClr val="FFFFFF"/>
      </a:lt1>
      <a:dk2>
        <a:srgbClr val="27366C"/>
      </a:dk2>
      <a:lt2>
        <a:srgbClr val="E7E6E6"/>
      </a:lt2>
      <a:accent1>
        <a:srgbClr val="3B5EC3"/>
      </a:accent1>
      <a:accent2>
        <a:srgbClr val="00BBD3"/>
      </a:accent2>
      <a:accent3>
        <a:srgbClr val="2736A5"/>
      </a:accent3>
      <a:accent4>
        <a:srgbClr val="D24C3B"/>
      </a:accent4>
      <a:accent5>
        <a:srgbClr val="E9B34F"/>
      </a:accent5>
      <a:accent6>
        <a:srgbClr val="B3AA9C"/>
      </a:accent6>
      <a:hlink>
        <a:srgbClr val="3B5EC1"/>
      </a:hlink>
      <a:folHlink>
        <a:srgbClr val="00BBD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2020-11-24T20:27:33Z</dcterms:created>
  <dc:creator>Microsoft account</dc:creator>
</cp:coreProperties>
</file>