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302" r:id="rId4"/>
    <p:sldId id="304" r:id="rId5"/>
    <p:sldId id="259" r:id="rId6"/>
    <p:sldId id="260" r:id="rId7"/>
    <p:sldId id="261" r:id="rId8"/>
    <p:sldId id="289" r:id="rId9"/>
    <p:sldId id="295" r:id="rId10"/>
    <p:sldId id="305" r:id="rId11"/>
    <p:sldId id="265" r:id="rId12"/>
    <p:sldId id="266" r:id="rId13"/>
    <p:sldId id="268" r:id="rId14"/>
    <p:sldId id="30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1614" y="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B6747-B729-46ED-891A-014FE4226C4F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E6DAD-320B-49BB-9082-1E595F5F4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4173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36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6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67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4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89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162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6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361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76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287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4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D916-4334-46C9-AE91-AE5874B54EB5}" type="datetimeFigureOut">
              <a:rPr lang="en-US" smtClean="0"/>
              <a:t>7/9/2019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82A33D-F516-43D6-94B5-A6AF77941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63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Zu98DJ75lE" TargetMode="Externa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456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0" y="1851359"/>
            <a:ext cx="5829511" cy="234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74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2679330" y="-1845045"/>
            <a:ext cx="6909540" cy="1049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618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442" y="4334867"/>
            <a:ext cx="2815021" cy="2345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170606" cy="2161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4259" y="466725"/>
            <a:ext cx="6606508" cy="65479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4258" y="-209550"/>
            <a:ext cx="5633883" cy="885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821" y="3613762"/>
            <a:ext cx="2623275" cy="23585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2271" y="2603108"/>
            <a:ext cx="6343650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8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4457"/>
            <a:ext cx="12192000" cy="12835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8415144" cy="19467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144" y="845065"/>
            <a:ext cx="1916329" cy="110172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507" y="1946787"/>
            <a:ext cx="8582802" cy="10180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653" y="2964788"/>
            <a:ext cx="5777837" cy="26269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7458" y="5574457"/>
            <a:ext cx="5976489" cy="12418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67875" y="1946787"/>
            <a:ext cx="2524125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0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449" y="4193595"/>
            <a:ext cx="6864013" cy="26838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323" y="3717820"/>
            <a:ext cx="3187395" cy="32502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0"/>
            <a:ext cx="6000750" cy="19756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3943" y="-223906"/>
            <a:ext cx="5138057" cy="376643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1910363"/>
            <a:ext cx="12229578" cy="22977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00751" y="-1"/>
            <a:ext cx="1193151" cy="197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6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3456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9496" y="4876895"/>
            <a:ext cx="9813007" cy="162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23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12" y="616349"/>
            <a:ext cx="5048967" cy="14658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6635" y="2082179"/>
            <a:ext cx="5921723" cy="4672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51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9924" y="5924550"/>
            <a:ext cx="3197679" cy="952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587" y="0"/>
            <a:ext cx="8309414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9050"/>
            <a:ext cx="427672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882586" cy="68770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2511" y="5924550"/>
            <a:ext cx="600075" cy="10191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837" y="1581150"/>
            <a:ext cx="7923955" cy="371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21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8495" y="336614"/>
            <a:ext cx="6152685" cy="42884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2686" y="0"/>
            <a:ext cx="2106576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5" y="4288410"/>
            <a:ext cx="6148291" cy="25695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6432" y="1498664"/>
            <a:ext cx="3578397" cy="3571304"/>
          </a:xfrm>
          <a:prstGeom prst="rect">
            <a:avLst/>
          </a:prstGeom>
        </p:spPr>
      </p:pic>
      <p:pic>
        <p:nvPicPr>
          <p:cNvPr id="1026" name="Picture 2" descr="C:\Users\osoytekin\Downloads\ESU Programs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" y="0"/>
            <a:ext cx="6155502" cy="428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05" y="524822"/>
            <a:ext cx="6052486" cy="36727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485" y="3056050"/>
            <a:ext cx="1969047" cy="63158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485" y="1773713"/>
            <a:ext cx="385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Univers 57 Condensed" panose="020B060602020206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Study Abroad for Teachers - </a:t>
            </a:r>
            <a:r>
              <a:rPr lang="en-US" sz="2000" dirty="0" err="1">
                <a:solidFill>
                  <a:srgbClr val="D7D7D7"/>
                </a:solidFill>
                <a:latin typeface="Univers 57 Condensed" panose="020B060602020206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TLab</a:t>
            </a:r>
            <a:endParaRPr lang="en-US" sz="2000" dirty="0">
              <a:solidFill>
                <a:srgbClr val="D7D7D7"/>
              </a:solidFill>
              <a:latin typeface="Univers 57 Condensed" panose="020B060602020206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3687631"/>
            <a:ext cx="3006532" cy="4747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276" y="1130282"/>
            <a:ext cx="3332094" cy="70854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9447" y="2283515"/>
            <a:ext cx="2362200" cy="3333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2345" y="2703746"/>
            <a:ext cx="3645882" cy="28483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349" y="689683"/>
            <a:ext cx="233362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62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50" y="-23813"/>
            <a:ext cx="8058150" cy="21244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5956" y="2062161"/>
            <a:ext cx="7539894" cy="4791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1589" y="-19050"/>
            <a:ext cx="2889539" cy="44767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1730" y="4457699"/>
            <a:ext cx="8361773" cy="231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3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8606072" cy="2876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5720" y="-277275"/>
            <a:ext cx="4062030" cy="71352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343" y="2489289"/>
            <a:ext cx="3778716" cy="23779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478" y="4867274"/>
            <a:ext cx="7377113" cy="184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94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03921"/>
            <a:ext cx="12192000" cy="47437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4454" y="4652532"/>
            <a:ext cx="3327546" cy="22054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097" y="4162593"/>
            <a:ext cx="3138005" cy="31339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097" y="4652533"/>
            <a:ext cx="6194204" cy="1799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0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57088"/>
            <a:ext cx="12192000" cy="3134111"/>
          </a:xfrm>
          <a:prstGeom prst="rect">
            <a:avLst/>
          </a:prstGeom>
        </p:spPr>
      </p:pic>
      <p:pic>
        <p:nvPicPr>
          <p:cNvPr id="10" name="jZu98DJ75lE"/>
          <p:cNvPicPr>
            <a:picLocks noRot="1" noChangeAspect="1"/>
          </p:cNvPicPr>
          <p:nvPr>
            <a:vide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3014" y="241300"/>
            <a:ext cx="8545972" cy="640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7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4450" y="0"/>
            <a:ext cx="337755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643" y="4324102"/>
            <a:ext cx="5181253" cy="25338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929" y="4665306"/>
            <a:ext cx="1644521" cy="21926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9928" y="1595228"/>
            <a:ext cx="1644521" cy="16864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927" y="3232222"/>
            <a:ext cx="1644522" cy="14330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289" y="97544"/>
            <a:ext cx="7014523" cy="162053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239" y="1588051"/>
            <a:ext cx="6765508" cy="273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8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6529</TotalTime>
  <Words>6</Words>
  <Application>Microsoft Office PowerPoint</Application>
  <PresentationFormat>Widescreen</PresentationFormat>
  <Paragraphs>1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 Unicode MS</vt:lpstr>
      <vt:lpstr>Arial</vt:lpstr>
      <vt:lpstr>Calibri</vt:lpstr>
      <vt:lpstr>Calibri Light</vt:lpstr>
      <vt:lpstr>Univers 57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Keppel-Gonzalez</dc:creator>
  <cp:lastModifiedBy>Julia Hansen</cp:lastModifiedBy>
  <cp:revision>58</cp:revision>
  <dcterms:created xsi:type="dcterms:W3CDTF">2016-10-06T18:58:16Z</dcterms:created>
  <dcterms:modified xsi:type="dcterms:W3CDTF">2019-07-09T13:46:46Z</dcterms:modified>
</cp:coreProperties>
</file>