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02" r:id="rId4"/>
    <p:sldId id="304" r:id="rId5"/>
    <p:sldId id="259" r:id="rId6"/>
    <p:sldId id="260" r:id="rId7"/>
    <p:sldId id="261" r:id="rId8"/>
    <p:sldId id="289" r:id="rId9"/>
    <p:sldId id="295" r:id="rId10"/>
    <p:sldId id="305" r:id="rId11"/>
    <p:sldId id="265" r:id="rId12"/>
    <p:sldId id="266" r:id="rId13"/>
    <p:sldId id="268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14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B6747-B729-46ED-891A-014FE4226C4F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E6DAD-320B-49BB-9082-1E595F5F4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3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6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6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4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8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6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8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FD916-4334-46C9-AE91-AE5874B54EB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2A33D-F516-43D6-94B5-A6AF77941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Zu98DJ75lE" TargetMode="Externa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4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51359"/>
            <a:ext cx="5829511" cy="23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9330" y="-1845045"/>
            <a:ext cx="6909540" cy="104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18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42" y="4334867"/>
            <a:ext cx="2815021" cy="234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70606" cy="2161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259" y="466725"/>
            <a:ext cx="6606508" cy="654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258" y="-209550"/>
            <a:ext cx="5633883" cy="88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21" y="3613762"/>
            <a:ext cx="2623275" cy="2358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71" y="2603108"/>
            <a:ext cx="63436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4457"/>
            <a:ext cx="12192000" cy="1283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15144" cy="1946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144" y="845065"/>
            <a:ext cx="1916329" cy="1101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07" y="1946787"/>
            <a:ext cx="8582802" cy="101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653" y="2964788"/>
            <a:ext cx="5777837" cy="262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458" y="5574457"/>
            <a:ext cx="5976489" cy="1241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7875" y="1946787"/>
            <a:ext cx="25241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9" y="4193595"/>
            <a:ext cx="6864013" cy="2683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323" y="3717820"/>
            <a:ext cx="3187395" cy="325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00750" cy="1975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943" y="-223906"/>
            <a:ext cx="5138057" cy="3766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910363"/>
            <a:ext cx="12229578" cy="2297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1" y="-1"/>
            <a:ext cx="1193151" cy="19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4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96" y="4876895"/>
            <a:ext cx="9813007" cy="16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12" y="616349"/>
            <a:ext cx="5048967" cy="1465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635" y="2082179"/>
            <a:ext cx="5921723" cy="46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4" y="5924550"/>
            <a:ext cx="3197679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87" y="0"/>
            <a:ext cx="830941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42767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82586" cy="6877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511" y="5924550"/>
            <a:ext cx="600075" cy="1019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837" y="1581150"/>
            <a:ext cx="792395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495" y="336614"/>
            <a:ext cx="6152685" cy="4288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686" y="0"/>
            <a:ext cx="2106576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" y="4288410"/>
            <a:ext cx="6148291" cy="256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432" y="1498664"/>
            <a:ext cx="3578397" cy="3571304"/>
          </a:xfrm>
          <a:prstGeom prst="rect">
            <a:avLst/>
          </a:prstGeom>
        </p:spPr>
      </p:pic>
      <p:pic>
        <p:nvPicPr>
          <p:cNvPr id="1026" name="Picture 2" descr="C:\Users\osoytekin\Downloads\ESU Program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" y="0"/>
            <a:ext cx="6155502" cy="42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5" y="524822"/>
            <a:ext cx="6052486" cy="3672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85" y="3056050"/>
            <a:ext cx="1969047" cy="6315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485" y="1773713"/>
            <a:ext cx="385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 57 Condensed" panose="020B060602020206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Study Abroad for Teachers - </a:t>
            </a:r>
            <a:r>
              <a:rPr lang="en-US" sz="2000" dirty="0" err="1">
                <a:solidFill>
                  <a:srgbClr val="D7D7D7"/>
                </a:solidFill>
                <a:latin typeface="Univers 57 Condensed" panose="020B060602020206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TLab</a:t>
            </a:r>
            <a:endParaRPr lang="en-US" sz="2000" dirty="0">
              <a:solidFill>
                <a:srgbClr val="D7D7D7"/>
              </a:solidFill>
              <a:latin typeface="Univers 57 Condensed" panose="020B060602020206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7631"/>
            <a:ext cx="3006532" cy="4747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76" y="1130282"/>
            <a:ext cx="3332094" cy="7085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447" y="2283515"/>
            <a:ext cx="2362200" cy="3333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345" y="2703746"/>
            <a:ext cx="3645882" cy="284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349" y="689683"/>
            <a:ext cx="23336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62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-23813"/>
            <a:ext cx="8058150" cy="2124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956" y="2062161"/>
            <a:ext cx="7539894" cy="4791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589" y="-19050"/>
            <a:ext cx="2889539" cy="447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30" y="4457699"/>
            <a:ext cx="8361773" cy="23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606072" cy="2876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720" y="-277275"/>
            <a:ext cx="4062030" cy="713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343" y="2489289"/>
            <a:ext cx="3778716" cy="2377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78" y="4867274"/>
            <a:ext cx="7377113" cy="18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3921"/>
            <a:ext cx="12192000" cy="4743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454" y="4652532"/>
            <a:ext cx="3327546" cy="2205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97" y="4162593"/>
            <a:ext cx="3138005" cy="313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97" y="4652533"/>
            <a:ext cx="6194204" cy="1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088"/>
            <a:ext cx="12192000" cy="3134111"/>
          </a:xfrm>
          <a:prstGeom prst="rect">
            <a:avLst/>
          </a:prstGeom>
        </p:spPr>
      </p:pic>
      <p:pic>
        <p:nvPicPr>
          <p:cNvPr id="10" name="jZu98DJ75lE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14" y="241300"/>
            <a:ext cx="8545972" cy="64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7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450" y="0"/>
            <a:ext cx="33775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43" y="4324102"/>
            <a:ext cx="5181253" cy="2533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29" y="4665306"/>
            <a:ext cx="1644521" cy="2192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928" y="1595228"/>
            <a:ext cx="1644521" cy="1686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927" y="3232222"/>
            <a:ext cx="1644522" cy="1433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89" y="97544"/>
            <a:ext cx="7014523" cy="1620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39" y="1588051"/>
            <a:ext cx="6765508" cy="27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6529</TotalTime>
  <Words>6</Words>
  <Application>Microsoft Office PowerPoint</Application>
  <PresentationFormat>Widescreen</PresentationFormat>
  <Paragraphs>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Univers 57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Keppel-Gonzalez</dc:creator>
  <cp:lastModifiedBy>Julia Hansen</cp:lastModifiedBy>
  <cp:revision>58</cp:revision>
  <dcterms:created xsi:type="dcterms:W3CDTF">2016-10-06T18:58:16Z</dcterms:created>
  <dcterms:modified xsi:type="dcterms:W3CDTF">2019-07-09T13:46:46Z</dcterms:modified>
</cp:coreProperties>
</file>